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embeddedFontLst>
    <p:embeddedFont>
      <p:font typeface="Libre Franklin"/>
      <p:regular r:id="rId27"/>
      <p:bold r:id="rId28"/>
      <p:italic r:id="rId29"/>
      <p:boldItalic r:id="rId30"/>
    </p:embeddedFont>
    <p:embeddedFont>
      <p:font typeface="Lobster"/>
      <p:regular r:id="rId31"/>
    </p:embeddedFont>
    <p:embeddedFont>
      <p:font typeface="Constantia"/>
      <p:regular r:id="rId32"/>
      <p:bold r:id="rId33"/>
      <p:italic r:id="rId34"/>
      <p:boldItalic r:id="rId35"/>
    </p:embeddedFont>
    <p:embeddedFont>
      <p:font typeface="Arial Black"/>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gbKP2B0gapoFmCuQKjt836Vlrm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8AD5BFB-8FE7-4F1A-9CEE-5FC6888530D4}">
  <a:tblStyle styleId="{58AD5BFB-8FE7-4F1A-9CEE-5FC6888530D4}"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ibreFranklin-bold.fntdata"/><Relationship Id="rId27" Type="http://schemas.openxmlformats.org/officeDocument/2006/relationships/font" Target="fonts/LibreFranklin-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ibreFranklin-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obster-regular.fntdata"/><Relationship Id="rId30" Type="http://schemas.openxmlformats.org/officeDocument/2006/relationships/font" Target="fonts/LibreFranklin-boldItalic.fntdata"/><Relationship Id="rId11" Type="http://schemas.openxmlformats.org/officeDocument/2006/relationships/slide" Target="slides/slide6.xml"/><Relationship Id="rId33" Type="http://schemas.openxmlformats.org/officeDocument/2006/relationships/font" Target="fonts/Constantia-bold.fntdata"/><Relationship Id="rId10" Type="http://schemas.openxmlformats.org/officeDocument/2006/relationships/slide" Target="slides/slide5.xml"/><Relationship Id="rId32" Type="http://schemas.openxmlformats.org/officeDocument/2006/relationships/font" Target="fonts/Constantia-regular.fntdata"/><Relationship Id="rId13" Type="http://schemas.openxmlformats.org/officeDocument/2006/relationships/slide" Target="slides/slide8.xml"/><Relationship Id="rId35" Type="http://schemas.openxmlformats.org/officeDocument/2006/relationships/font" Target="fonts/Constantia-boldItalic.fntdata"/><Relationship Id="rId12" Type="http://schemas.openxmlformats.org/officeDocument/2006/relationships/slide" Target="slides/slide7.xml"/><Relationship Id="rId34" Type="http://schemas.openxmlformats.org/officeDocument/2006/relationships/font" Target="fonts/Constantia-italic.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ArialBlack-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61b176025a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61b176025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g61b176025a_0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61b176025a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Google Shape;21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2039dd989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2039dd98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Slaydı" showMasterSp="0" type="title">
  <p:cSld name="TITLE">
    <p:spTree>
      <p:nvGrpSpPr>
        <p:cNvPr id="12" name="Shape 12"/>
        <p:cNvGrpSpPr/>
        <p:nvPr/>
      </p:nvGrpSpPr>
      <p:grpSpPr>
        <a:xfrm>
          <a:off x="0" y="0"/>
          <a:ext cx="0" cy="0"/>
          <a:chOff x="0" y="0"/>
          <a:chExt cx="0" cy="0"/>
        </a:xfrm>
      </p:grpSpPr>
      <p:sp>
        <p:nvSpPr>
          <p:cNvPr id="13" name="Google Shape;13;p20"/>
          <p:cNvSpPr txBox="1"/>
          <p:nvPr>
            <p:ph type="ctrTitle"/>
          </p:nvPr>
        </p:nvSpPr>
        <p:spPr>
          <a:xfrm>
            <a:off x="1915128" y="1788454"/>
            <a:ext cx="8361229" cy="2098226"/>
          </a:xfrm>
          <a:prstGeom prst="rect">
            <a:avLst/>
          </a:prstGeom>
          <a:noFill/>
          <a:ln>
            <a:noFill/>
          </a:ln>
        </p:spPr>
        <p:txBody>
          <a:bodyPr anchorCtr="0" anchor="b" bIns="45700" lIns="91425" spcFirstLastPara="1" rIns="91425" wrap="square" tIns="45700">
            <a:noAutofit/>
          </a:bodyPr>
          <a:lstStyle>
            <a:lvl1pPr lvl="0" algn="ct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20"/>
          <p:cNvSpPr txBox="1"/>
          <p:nvPr>
            <p:ph idx="1" type="subTitle"/>
          </p:nvPr>
        </p:nvSpPr>
        <p:spPr>
          <a:xfrm>
            <a:off x="2679906" y="3956279"/>
            <a:ext cx="6831673" cy="1086237"/>
          </a:xfrm>
          <a:prstGeom prst="rect">
            <a:avLst/>
          </a:prstGeom>
          <a:noFill/>
          <a:ln>
            <a:noFill/>
          </a:ln>
        </p:spPr>
        <p:txBody>
          <a:bodyPr anchorCtr="0" anchor="t" bIns="45700" lIns="91425" spcFirstLastPara="1" rIns="91425" wrap="square" tIns="45700">
            <a:normAutofit/>
          </a:bodyPr>
          <a:lstStyle>
            <a:lvl1pPr lvl="0" algn="ctr">
              <a:lnSpc>
                <a:spcPct val="112000"/>
              </a:lnSpc>
              <a:spcBef>
                <a:spcPts val="0"/>
              </a:spcBef>
              <a:spcAft>
                <a:spcPts val="0"/>
              </a:spcAft>
              <a:buClr>
                <a:schemeClr val="dk2"/>
              </a:buClr>
              <a:buSzPts val="2300"/>
              <a:buNone/>
              <a:defRPr sz="2300"/>
            </a:lvl1pPr>
            <a:lvl2pPr lvl="1" algn="ctr">
              <a:lnSpc>
                <a:spcPct val="94000"/>
              </a:lnSpc>
              <a:spcBef>
                <a:spcPts val="500"/>
              </a:spcBef>
              <a:spcAft>
                <a:spcPts val="0"/>
              </a:spcAft>
              <a:buClr>
                <a:schemeClr val="dk2"/>
              </a:buClr>
              <a:buSzPts val="2000"/>
              <a:buNone/>
              <a:defRPr sz="2000"/>
            </a:lvl2pPr>
            <a:lvl3pPr lvl="2" algn="ctr">
              <a:lnSpc>
                <a:spcPct val="94000"/>
              </a:lnSpc>
              <a:spcBef>
                <a:spcPts val="500"/>
              </a:spcBef>
              <a:spcAft>
                <a:spcPts val="0"/>
              </a:spcAft>
              <a:buClr>
                <a:schemeClr val="dk2"/>
              </a:buClr>
              <a:buSzPts val="1800"/>
              <a:buNone/>
              <a:defRPr sz="1800"/>
            </a:lvl3pPr>
            <a:lvl4pPr lvl="3" algn="ctr">
              <a:lnSpc>
                <a:spcPct val="94000"/>
              </a:lnSpc>
              <a:spcBef>
                <a:spcPts val="500"/>
              </a:spcBef>
              <a:spcAft>
                <a:spcPts val="0"/>
              </a:spcAft>
              <a:buClr>
                <a:schemeClr val="dk2"/>
              </a:buClr>
              <a:buSzPts val="1600"/>
              <a:buNone/>
              <a:defRPr sz="1600"/>
            </a:lvl4pPr>
            <a:lvl5pPr lvl="4" algn="ctr">
              <a:lnSpc>
                <a:spcPct val="94000"/>
              </a:lnSpc>
              <a:spcBef>
                <a:spcPts val="500"/>
              </a:spcBef>
              <a:spcAft>
                <a:spcPts val="0"/>
              </a:spcAft>
              <a:buClr>
                <a:schemeClr val="dk2"/>
              </a:buClr>
              <a:buSzPts val="1600"/>
              <a:buNone/>
              <a:defRPr sz="1600"/>
            </a:lvl5pPr>
            <a:lvl6pPr lvl="5" algn="ctr">
              <a:lnSpc>
                <a:spcPct val="94000"/>
              </a:lnSpc>
              <a:spcBef>
                <a:spcPts val="500"/>
              </a:spcBef>
              <a:spcAft>
                <a:spcPts val="0"/>
              </a:spcAft>
              <a:buClr>
                <a:schemeClr val="dk2"/>
              </a:buClr>
              <a:buSzPts val="1600"/>
              <a:buNone/>
              <a:defRPr sz="1600"/>
            </a:lvl6pPr>
            <a:lvl7pPr lvl="6" algn="ctr">
              <a:lnSpc>
                <a:spcPct val="94000"/>
              </a:lnSpc>
              <a:spcBef>
                <a:spcPts val="500"/>
              </a:spcBef>
              <a:spcAft>
                <a:spcPts val="0"/>
              </a:spcAft>
              <a:buClr>
                <a:schemeClr val="dk2"/>
              </a:buClr>
              <a:buSzPts val="1600"/>
              <a:buNone/>
              <a:defRPr sz="1600"/>
            </a:lvl7pPr>
            <a:lvl8pPr lvl="7" algn="ctr">
              <a:lnSpc>
                <a:spcPct val="94000"/>
              </a:lnSpc>
              <a:spcBef>
                <a:spcPts val="500"/>
              </a:spcBef>
              <a:spcAft>
                <a:spcPts val="0"/>
              </a:spcAft>
              <a:buClr>
                <a:schemeClr val="dk2"/>
              </a:buClr>
              <a:buSzPts val="1600"/>
              <a:buNone/>
              <a:defRPr sz="1600"/>
            </a:lvl8pPr>
            <a:lvl9pPr lvl="8" algn="ctr">
              <a:lnSpc>
                <a:spcPct val="94000"/>
              </a:lnSpc>
              <a:spcBef>
                <a:spcPts val="500"/>
              </a:spcBef>
              <a:spcAft>
                <a:spcPts val="200"/>
              </a:spcAft>
              <a:buClr>
                <a:schemeClr val="dk2"/>
              </a:buClr>
              <a:buSzPts val="1600"/>
              <a:buNone/>
              <a:defRPr sz="1600"/>
            </a:lvl9pPr>
          </a:lstStyle>
          <a:p/>
        </p:txBody>
      </p:sp>
      <p:sp>
        <p:nvSpPr>
          <p:cNvPr id="15" name="Google Shape;15;p20"/>
          <p:cNvSpPr txBox="1"/>
          <p:nvPr>
            <p:ph idx="10" type="dt"/>
          </p:nvPr>
        </p:nvSpPr>
        <p:spPr>
          <a:xfrm>
            <a:off x="752858" y="6453386"/>
            <a:ext cx="1607944"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0"/>
          <p:cNvSpPr txBox="1"/>
          <p:nvPr>
            <p:ph idx="11" type="ftr"/>
          </p:nvPr>
        </p:nvSpPr>
        <p:spPr>
          <a:xfrm>
            <a:off x="2584054"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0"/>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tr-TR"/>
              <a:t>‹#›</a:t>
            </a:fld>
            <a:endParaRPr/>
          </a:p>
        </p:txBody>
      </p:sp>
      <p:grpSp>
        <p:nvGrpSpPr>
          <p:cNvPr id="18" name="Google Shape;18;p20"/>
          <p:cNvGrpSpPr/>
          <p:nvPr/>
        </p:nvGrpSpPr>
        <p:grpSpPr>
          <a:xfrm>
            <a:off x="752858" y="744469"/>
            <a:ext cx="10674116" cy="5349671"/>
            <a:chOff x="752858" y="744469"/>
            <a:chExt cx="10674116" cy="5349671"/>
          </a:xfrm>
        </p:grpSpPr>
        <p:sp>
          <p:nvSpPr>
            <p:cNvPr id="19" name="Google Shape;19;p20"/>
            <p:cNvSpPr/>
            <p:nvPr/>
          </p:nvSpPr>
          <p:spPr>
            <a:xfrm>
              <a:off x="8151962" y="1685652"/>
              <a:ext cx="3275013" cy="4408488"/>
            </a:xfrm>
            <a:custGeom>
              <a:rect b="b" l="l" r="r" t="t"/>
              <a:pathLst>
                <a:path extrusionOk="0" h="10000" w="10000">
                  <a:moveTo>
                    <a:pt x="8761" y="0"/>
                  </a:moveTo>
                  <a:lnTo>
                    <a:pt x="10000" y="0"/>
                  </a:lnTo>
                  <a:lnTo>
                    <a:pt x="10000" y="10000"/>
                  </a:lnTo>
                  <a:lnTo>
                    <a:pt x="0" y="10000"/>
                  </a:lnTo>
                  <a:lnTo>
                    <a:pt x="0" y="9126"/>
                  </a:lnTo>
                  <a:lnTo>
                    <a:pt x="8761" y="9127"/>
                  </a:lnTo>
                  <a:lnTo>
                    <a:pt x="8761" y="0"/>
                  </a:lnTo>
                  <a:close/>
                </a:path>
              </a:pathLst>
            </a:custGeom>
            <a:solidFill>
              <a:schemeClr val="dk2"/>
            </a:solidFill>
            <a:ln>
              <a:noFill/>
            </a:ln>
          </p:spPr>
        </p:sp>
        <p:sp>
          <p:nvSpPr>
            <p:cNvPr id="20" name="Google Shape;20;p20"/>
            <p:cNvSpPr/>
            <p:nvPr/>
          </p:nvSpPr>
          <p:spPr>
            <a:xfrm rot="10800000">
              <a:off x="752858" y="744469"/>
              <a:ext cx="3275668" cy="4408488"/>
            </a:xfrm>
            <a:custGeom>
              <a:rect b="b" l="l" r="r" t="t"/>
              <a:pathLst>
                <a:path extrusionOk="0" h="10000" w="10002">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ve Dikey Metin" type="vertTx">
  <p:cSld name="VERTICAL_TEXT">
    <p:spTree>
      <p:nvGrpSpPr>
        <p:cNvPr id="77" name="Shape 77"/>
        <p:cNvGrpSpPr/>
        <p:nvPr/>
      </p:nvGrpSpPr>
      <p:grpSpPr>
        <a:xfrm>
          <a:off x="0" y="0"/>
          <a:ext cx="0" cy="0"/>
          <a:chOff x="0" y="0"/>
          <a:chExt cx="0" cy="0"/>
        </a:xfrm>
      </p:grpSpPr>
      <p:sp>
        <p:nvSpPr>
          <p:cNvPr id="78" name="Google Shape;78;p29"/>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29"/>
          <p:cNvSpPr txBox="1"/>
          <p:nvPr>
            <p:ph idx="1" type="body"/>
          </p:nvPr>
        </p:nvSpPr>
        <p:spPr>
          <a:xfrm rot="5400000">
            <a:off x="4386262" y="-719138"/>
            <a:ext cx="3571875" cy="96012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0" name="Google Shape;80;p29"/>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9"/>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9"/>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key Başlık ve Metin" type="vertTitleAndTx">
  <p:cSld name="VERTICAL_TITLE_AND_VERTICAL_TEXT">
    <p:spTree>
      <p:nvGrpSpPr>
        <p:cNvPr id="83" name="Shape 83"/>
        <p:cNvGrpSpPr/>
        <p:nvPr/>
      </p:nvGrpSpPr>
      <p:grpSpPr>
        <a:xfrm>
          <a:off x="0" y="0"/>
          <a:ext cx="0" cy="0"/>
          <a:chOff x="0" y="0"/>
          <a:chExt cx="0" cy="0"/>
        </a:xfrm>
      </p:grpSpPr>
      <p:sp>
        <p:nvSpPr>
          <p:cNvPr id="84" name="Google Shape;84;p30"/>
          <p:cNvSpPr txBox="1"/>
          <p:nvPr>
            <p:ph type="title"/>
          </p:nvPr>
        </p:nvSpPr>
        <p:spPr>
          <a:xfrm rot="5400000">
            <a:off x="7757822" y="2462895"/>
            <a:ext cx="5243244" cy="1565766"/>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0"/>
          <p:cNvSpPr txBox="1"/>
          <p:nvPr>
            <p:ph idx="1" type="body"/>
          </p:nvPr>
        </p:nvSpPr>
        <p:spPr>
          <a:xfrm rot="5400000">
            <a:off x="2839798" y="-844042"/>
            <a:ext cx="5243244" cy="8179641"/>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86" name="Google Shape;86;p30"/>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30"/>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30"/>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 ve İçerik"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42900" lvl="0" marL="457200" algn="l">
              <a:lnSpc>
                <a:spcPct val="94000"/>
              </a:lnSpc>
              <a:spcBef>
                <a:spcPts val="1000"/>
              </a:spcBef>
              <a:spcAft>
                <a:spcPts val="0"/>
              </a:spcAft>
              <a:buClr>
                <a:schemeClr val="dk2"/>
              </a:buClr>
              <a:buSzPts val="1800"/>
              <a:buChar char="■"/>
              <a:defRPr/>
            </a:lvl1pPr>
            <a:lvl2pPr indent="-342900" lvl="1" marL="914400" algn="l">
              <a:lnSpc>
                <a:spcPct val="94000"/>
              </a:lnSpc>
              <a:spcBef>
                <a:spcPts val="500"/>
              </a:spcBef>
              <a:spcAft>
                <a:spcPts val="0"/>
              </a:spcAft>
              <a:buClr>
                <a:schemeClr val="dk2"/>
              </a:buClr>
              <a:buSzPts val="1800"/>
              <a:buChar char="–"/>
              <a:defRPr/>
            </a:lvl2pPr>
            <a:lvl3pPr indent="-342900" lvl="2" marL="1371600" algn="l">
              <a:lnSpc>
                <a:spcPct val="94000"/>
              </a:lnSpc>
              <a:spcBef>
                <a:spcPts val="500"/>
              </a:spcBef>
              <a:spcAft>
                <a:spcPts val="0"/>
              </a:spcAft>
              <a:buClr>
                <a:schemeClr val="dk2"/>
              </a:buClr>
              <a:buSzPts val="1800"/>
              <a:buChar char="■"/>
              <a:defRPr/>
            </a:lvl3pPr>
            <a:lvl4pPr indent="-342900" lvl="3" marL="1828800" algn="l">
              <a:lnSpc>
                <a:spcPct val="94000"/>
              </a:lnSpc>
              <a:spcBef>
                <a:spcPts val="500"/>
              </a:spcBef>
              <a:spcAft>
                <a:spcPts val="0"/>
              </a:spcAft>
              <a:buClr>
                <a:schemeClr val="dk2"/>
              </a:buClr>
              <a:buSzPts val="1800"/>
              <a:buChar char="–"/>
              <a:defRPr/>
            </a:lvl4pPr>
            <a:lvl5pPr indent="-342900" lvl="4" marL="2286000" algn="l">
              <a:lnSpc>
                <a:spcPct val="94000"/>
              </a:lnSpc>
              <a:spcBef>
                <a:spcPts val="500"/>
              </a:spcBef>
              <a:spcAft>
                <a:spcPts val="0"/>
              </a:spcAft>
              <a:buClr>
                <a:schemeClr val="dk2"/>
              </a:buClr>
              <a:buSzPts val="1800"/>
              <a:buChar char="■"/>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24" name="Google Shape;24;p21"/>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ölüm Üst Bilgisi" showMasterSp="0" type="secHead">
  <p:cSld name="SECTION_HEADER">
    <p:spTree>
      <p:nvGrpSpPr>
        <p:cNvPr id="27" name="Shape 27"/>
        <p:cNvGrpSpPr/>
        <p:nvPr/>
      </p:nvGrpSpPr>
      <p:grpSpPr>
        <a:xfrm>
          <a:off x="0" y="0"/>
          <a:ext cx="0" cy="0"/>
          <a:chOff x="0" y="0"/>
          <a:chExt cx="0" cy="0"/>
        </a:xfrm>
      </p:grpSpPr>
      <p:sp>
        <p:nvSpPr>
          <p:cNvPr id="28" name="Google Shape;28;p22"/>
          <p:cNvSpPr txBox="1"/>
          <p:nvPr>
            <p:ph type="title"/>
          </p:nvPr>
        </p:nvSpPr>
        <p:spPr>
          <a:xfrm>
            <a:off x="765025" y="1301360"/>
            <a:ext cx="9612971" cy="2852737"/>
          </a:xfrm>
          <a:prstGeom prst="rect">
            <a:avLst/>
          </a:prstGeom>
          <a:noFill/>
          <a:ln>
            <a:noFill/>
          </a:ln>
        </p:spPr>
        <p:txBody>
          <a:bodyPr anchorCtr="0" anchor="b" bIns="45700" lIns="91425" spcFirstLastPara="1" rIns="91425" wrap="square" tIns="45700">
            <a:normAutofit/>
          </a:bodyPr>
          <a:lstStyle>
            <a:lvl1pPr lvl="0" algn="r">
              <a:lnSpc>
                <a:spcPct val="89000"/>
              </a:lnSpc>
              <a:spcBef>
                <a:spcPts val="0"/>
              </a:spcBef>
              <a:spcAft>
                <a:spcPts val="0"/>
              </a:spcAft>
              <a:buClr>
                <a:schemeClr val="dk2"/>
              </a:buClr>
              <a:buSzPts val="7200"/>
              <a:buFont typeface="Libre Franklin"/>
              <a:buNone/>
              <a:defRPr sz="7200" cap="none">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 type="body"/>
          </p:nvPr>
        </p:nvSpPr>
        <p:spPr>
          <a:xfrm>
            <a:off x="765025" y="4216328"/>
            <a:ext cx="9612971" cy="1143324"/>
          </a:xfrm>
          <a:prstGeom prst="rect">
            <a:avLst/>
          </a:prstGeom>
          <a:noFill/>
          <a:ln>
            <a:noFill/>
          </a:ln>
        </p:spPr>
        <p:txBody>
          <a:bodyPr anchorCtr="0" anchor="t" bIns="45700" lIns="91425" spcFirstLastPara="1" rIns="91425" wrap="square" tIns="45700">
            <a:normAutofit/>
          </a:bodyPr>
          <a:lstStyle>
            <a:lvl1pPr indent="-228600" lvl="0" marL="457200" algn="r">
              <a:lnSpc>
                <a:spcPct val="112000"/>
              </a:lnSpc>
              <a:spcBef>
                <a:spcPts val="0"/>
              </a:spcBef>
              <a:spcAft>
                <a:spcPts val="0"/>
              </a:spcAft>
              <a:buClr>
                <a:schemeClr val="dk2"/>
              </a:buClr>
              <a:buSzPts val="2400"/>
              <a:buNone/>
              <a:defRPr sz="2400">
                <a:solidFill>
                  <a:schemeClr val="dk2"/>
                </a:solidFill>
              </a:defRPr>
            </a:lvl1pPr>
            <a:lvl2pPr indent="-228600" lvl="1" marL="914400" algn="l">
              <a:lnSpc>
                <a:spcPct val="94000"/>
              </a:lnSpc>
              <a:spcBef>
                <a:spcPts val="500"/>
              </a:spcBef>
              <a:spcAft>
                <a:spcPts val="0"/>
              </a:spcAft>
              <a:buClr>
                <a:srgbClr val="888888"/>
              </a:buClr>
              <a:buSzPts val="2000"/>
              <a:buNone/>
              <a:defRPr sz="2000">
                <a:solidFill>
                  <a:srgbClr val="888888"/>
                </a:solidFill>
              </a:defRPr>
            </a:lvl2pPr>
            <a:lvl3pPr indent="-228600" lvl="2" marL="1371600" algn="l">
              <a:lnSpc>
                <a:spcPct val="94000"/>
              </a:lnSpc>
              <a:spcBef>
                <a:spcPts val="500"/>
              </a:spcBef>
              <a:spcAft>
                <a:spcPts val="0"/>
              </a:spcAft>
              <a:buClr>
                <a:srgbClr val="888888"/>
              </a:buClr>
              <a:buSzPts val="1800"/>
              <a:buNone/>
              <a:defRPr sz="1800">
                <a:solidFill>
                  <a:srgbClr val="888888"/>
                </a:solidFill>
              </a:defRPr>
            </a:lvl3pPr>
            <a:lvl4pPr indent="-228600" lvl="3" marL="1828800" algn="l">
              <a:lnSpc>
                <a:spcPct val="94000"/>
              </a:lnSpc>
              <a:spcBef>
                <a:spcPts val="500"/>
              </a:spcBef>
              <a:spcAft>
                <a:spcPts val="0"/>
              </a:spcAft>
              <a:buClr>
                <a:srgbClr val="888888"/>
              </a:buClr>
              <a:buSzPts val="1600"/>
              <a:buNone/>
              <a:defRPr sz="1600">
                <a:solidFill>
                  <a:srgbClr val="888888"/>
                </a:solidFill>
              </a:defRPr>
            </a:lvl4pPr>
            <a:lvl5pPr indent="-228600" lvl="4" marL="2286000" algn="l">
              <a:lnSpc>
                <a:spcPct val="94000"/>
              </a:lnSpc>
              <a:spcBef>
                <a:spcPts val="500"/>
              </a:spcBef>
              <a:spcAft>
                <a:spcPts val="0"/>
              </a:spcAft>
              <a:buClr>
                <a:srgbClr val="888888"/>
              </a:buClr>
              <a:buSzPts val="1600"/>
              <a:buNone/>
              <a:defRPr sz="1600">
                <a:solidFill>
                  <a:srgbClr val="888888"/>
                </a:solidFill>
              </a:defRPr>
            </a:lvl5pPr>
            <a:lvl6pPr indent="-228600" lvl="5" marL="2743200" algn="l">
              <a:lnSpc>
                <a:spcPct val="94000"/>
              </a:lnSpc>
              <a:spcBef>
                <a:spcPts val="500"/>
              </a:spcBef>
              <a:spcAft>
                <a:spcPts val="0"/>
              </a:spcAft>
              <a:buClr>
                <a:srgbClr val="888888"/>
              </a:buClr>
              <a:buSzPts val="1600"/>
              <a:buNone/>
              <a:defRPr sz="1600">
                <a:solidFill>
                  <a:srgbClr val="888888"/>
                </a:solidFill>
              </a:defRPr>
            </a:lvl6pPr>
            <a:lvl7pPr indent="-228600" lvl="6" marL="3200400" algn="l">
              <a:lnSpc>
                <a:spcPct val="94000"/>
              </a:lnSpc>
              <a:spcBef>
                <a:spcPts val="500"/>
              </a:spcBef>
              <a:spcAft>
                <a:spcPts val="0"/>
              </a:spcAft>
              <a:buClr>
                <a:srgbClr val="888888"/>
              </a:buClr>
              <a:buSzPts val="1600"/>
              <a:buNone/>
              <a:defRPr sz="1600">
                <a:solidFill>
                  <a:srgbClr val="888888"/>
                </a:solidFill>
              </a:defRPr>
            </a:lvl7pPr>
            <a:lvl8pPr indent="-228600" lvl="7" marL="3657600" algn="l">
              <a:lnSpc>
                <a:spcPct val="94000"/>
              </a:lnSpc>
              <a:spcBef>
                <a:spcPts val="500"/>
              </a:spcBef>
              <a:spcAft>
                <a:spcPts val="0"/>
              </a:spcAft>
              <a:buClr>
                <a:srgbClr val="888888"/>
              </a:buClr>
              <a:buSzPts val="1600"/>
              <a:buNone/>
              <a:defRPr sz="1600">
                <a:solidFill>
                  <a:srgbClr val="888888"/>
                </a:solidFill>
              </a:defRPr>
            </a:lvl8pPr>
            <a:lvl9pPr indent="-228600" lvl="8" marL="4114800" algn="l">
              <a:lnSpc>
                <a:spcPct val="94000"/>
              </a:lnSpc>
              <a:spcBef>
                <a:spcPts val="500"/>
              </a:spcBef>
              <a:spcAft>
                <a:spcPts val="200"/>
              </a:spcAft>
              <a:buClr>
                <a:srgbClr val="888888"/>
              </a:buClr>
              <a:buSzPts val="1600"/>
              <a:buNone/>
              <a:defRPr sz="1600">
                <a:solidFill>
                  <a:srgbClr val="888888"/>
                </a:solidFill>
              </a:defRPr>
            </a:lvl9pPr>
          </a:lstStyle>
          <a:p/>
        </p:txBody>
      </p:sp>
      <p:sp>
        <p:nvSpPr>
          <p:cNvPr id="30" name="Google Shape;30;p22"/>
          <p:cNvSpPr txBox="1"/>
          <p:nvPr>
            <p:ph idx="10" type="dt"/>
          </p:nvPr>
        </p:nvSpPr>
        <p:spPr>
          <a:xfrm>
            <a:off x="738908" y="6453386"/>
            <a:ext cx="1622409"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1" type="ftr"/>
          </p:nvPr>
        </p:nvSpPr>
        <p:spPr>
          <a:xfrm>
            <a:off x="2584312" y="6453386"/>
            <a:ext cx="7023377" cy="4046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2"/>
          <p:cNvSpPr txBox="1"/>
          <p:nvPr>
            <p:ph idx="12" type="sldNum"/>
          </p:nvPr>
        </p:nvSpPr>
        <p:spPr>
          <a:xfrm>
            <a:off x="9830683"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2"/>
                </a:solidFill>
                <a:latin typeface="Libre Franklin"/>
                <a:ea typeface="Libre Franklin"/>
                <a:cs typeface="Libre Franklin"/>
                <a:sym typeface="Libre Franklin"/>
              </a:defRPr>
            </a:lvl1pPr>
            <a:lvl2pPr indent="0" lvl="1" marL="0" algn="r">
              <a:spcBef>
                <a:spcPts val="0"/>
              </a:spcBef>
              <a:buNone/>
              <a:defRPr sz="1200">
                <a:solidFill>
                  <a:schemeClr val="dk2"/>
                </a:solidFill>
                <a:latin typeface="Libre Franklin"/>
                <a:ea typeface="Libre Franklin"/>
                <a:cs typeface="Libre Franklin"/>
                <a:sym typeface="Libre Franklin"/>
              </a:defRPr>
            </a:lvl2pPr>
            <a:lvl3pPr indent="0" lvl="2" marL="0" algn="r">
              <a:spcBef>
                <a:spcPts val="0"/>
              </a:spcBef>
              <a:buNone/>
              <a:defRPr sz="1200">
                <a:solidFill>
                  <a:schemeClr val="dk2"/>
                </a:solidFill>
                <a:latin typeface="Libre Franklin"/>
                <a:ea typeface="Libre Franklin"/>
                <a:cs typeface="Libre Franklin"/>
                <a:sym typeface="Libre Franklin"/>
              </a:defRPr>
            </a:lvl3pPr>
            <a:lvl4pPr indent="0" lvl="3" marL="0" algn="r">
              <a:spcBef>
                <a:spcPts val="0"/>
              </a:spcBef>
              <a:buNone/>
              <a:defRPr sz="1200">
                <a:solidFill>
                  <a:schemeClr val="dk2"/>
                </a:solidFill>
                <a:latin typeface="Libre Franklin"/>
                <a:ea typeface="Libre Franklin"/>
                <a:cs typeface="Libre Franklin"/>
                <a:sym typeface="Libre Franklin"/>
              </a:defRPr>
            </a:lvl4pPr>
            <a:lvl5pPr indent="0" lvl="4" marL="0" algn="r">
              <a:spcBef>
                <a:spcPts val="0"/>
              </a:spcBef>
              <a:buNone/>
              <a:defRPr sz="1200">
                <a:solidFill>
                  <a:schemeClr val="dk2"/>
                </a:solidFill>
                <a:latin typeface="Libre Franklin"/>
                <a:ea typeface="Libre Franklin"/>
                <a:cs typeface="Libre Franklin"/>
                <a:sym typeface="Libre Franklin"/>
              </a:defRPr>
            </a:lvl5pPr>
            <a:lvl6pPr indent="0" lvl="5" marL="0" algn="r">
              <a:spcBef>
                <a:spcPts val="0"/>
              </a:spcBef>
              <a:buNone/>
              <a:defRPr sz="1200">
                <a:solidFill>
                  <a:schemeClr val="dk2"/>
                </a:solidFill>
                <a:latin typeface="Libre Franklin"/>
                <a:ea typeface="Libre Franklin"/>
                <a:cs typeface="Libre Franklin"/>
                <a:sym typeface="Libre Franklin"/>
              </a:defRPr>
            </a:lvl6pPr>
            <a:lvl7pPr indent="0" lvl="6" marL="0" algn="r">
              <a:spcBef>
                <a:spcPts val="0"/>
              </a:spcBef>
              <a:buNone/>
              <a:defRPr sz="1200">
                <a:solidFill>
                  <a:schemeClr val="dk2"/>
                </a:solidFill>
                <a:latin typeface="Libre Franklin"/>
                <a:ea typeface="Libre Franklin"/>
                <a:cs typeface="Libre Franklin"/>
                <a:sym typeface="Libre Franklin"/>
              </a:defRPr>
            </a:lvl7pPr>
            <a:lvl8pPr indent="0" lvl="7" marL="0" algn="r">
              <a:spcBef>
                <a:spcPts val="0"/>
              </a:spcBef>
              <a:buNone/>
              <a:defRPr sz="1200">
                <a:solidFill>
                  <a:schemeClr val="dk2"/>
                </a:solidFill>
                <a:latin typeface="Libre Franklin"/>
                <a:ea typeface="Libre Franklin"/>
                <a:cs typeface="Libre Franklin"/>
                <a:sym typeface="Libre Franklin"/>
              </a:defRPr>
            </a:lvl8pPr>
            <a:lvl9pPr indent="0" lvl="8" marL="0" algn="r">
              <a:spcBef>
                <a:spcPts val="0"/>
              </a:spcBef>
              <a:buNone/>
              <a:defRPr sz="12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tr-TR"/>
              <a:t>‹#›</a:t>
            </a:fld>
            <a:endParaRPr/>
          </a:p>
        </p:txBody>
      </p:sp>
      <p:sp>
        <p:nvSpPr>
          <p:cNvPr id="33" name="Google Shape;33;p22" title="Crop Mark"/>
          <p:cNvSpPr/>
          <p:nvPr/>
        </p:nvSpPr>
        <p:spPr>
          <a:xfrm>
            <a:off x="8151962" y="1685652"/>
            <a:ext cx="3275013" cy="4408488"/>
          </a:xfrm>
          <a:custGeom>
            <a:rect b="b" l="l" r="r" t="t"/>
            <a:pathLst>
              <a:path extrusionOk="0" h="5554" w="4125">
                <a:moveTo>
                  <a:pt x="3614" y="0"/>
                </a:moveTo>
                <a:lnTo>
                  <a:pt x="4125" y="0"/>
                </a:lnTo>
                <a:lnTo>
                  <a:pt x="4125" y="5554"/>
                </a:lnTo>
                <a:lnTo>
                  <a:pt x="0" y="5554"/>
                </a:lnTo>
                <a:lnTo>
                  <a:pt x="0" y="5074"/>
                </a:lnTo>
                <a:lnTo>
                  <a:pt x="3614" y="5074"/>
                </a:lnTo>
                <a:lnTo>
                  <a:pt x="3614" y="0"/>
                </a:lnTo>
                <a:close/>
              </a:path>
            </a:pathLst>
          </a:custGeom>
          <a:solidFill>
            <a:schemeClr val="dk2"/>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ki İçerik" type="twoObj">
  <p:cSld name="TWO_OBJECTS">
    <p:spTree>
      <p:nvGrpSpPr>
        <p:cNvPr id="34" name="Shape 34"/>
        <p:cNvGrpSpPr/>
        <p:nvPr/>
      </p:nvGrpSpPr>
      <p:grpSpPr>
        <a:xfrm>
          <a:off x="0" y="0"/>
          <a:ext cx="0" cy="0"/>
          <a:chOff x="0" y="0"/>
          <a:chExt cx="0" cy="0"/>
        </a:xfrm>
      </p:grpSpPr>
      <p:sp>
        <p:nvSpPr>
          <p:cNvPr id="35" name="Google Shape;35;p23"/>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3"/>
          <p:cNvSpPr txBox="1"/>
          <p:nvPr>
            <p:ph idx="1" type="body"/>
          </p:nvPr>
        </p:nvSpPr>
        <p:spPr>
          <a:xfrm>
            <a:off x="1371600"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37" name="Google Shape;37;p23"/>
          <p:cNvSpPr txBox="1"/>
          <p:nvPr>
            <p:ph idx="2" type="body"/>
          </p:nvPr>
        </p:nvSpPr>
        <p:spPr>
          <a:xfrm>
            <a:off x="6525403" y="2285999"/>
            <a:ext cx="4447786" cy="3581401"/>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38" name="Google Shape;38;p23"/>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3"/>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3"/>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Karşılaştırma" type="twoTxTwoObj">
  <p:cSld name="TWO_OBJECTS_WITH_TEXT">
    <p:spTree>
      <p:nvGrpSpPr>
        <p:cNvPr id="41" name="Shape 41"/>
        <p:cNvGrpSpPr/>
        <p:nvPr/>
      </p:nvGrpSpPr>
      <p:grpSpPr>
        <a:xfrm>
          <a:off x="0" y="0"/>
          <a:ext cx="0" cy="0"/>
          <a:chOff x="0" y="0"/>
          <a:chExt cx="0" cy="0"/>
        </a:xfrm>
      </p:grpSpPr>
      <p:sp>
        <p:nvSpPr>
          <p:cNvPr id="42" name="Google Shape;42;p24"/>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4400"/>
              <a:buFont typeface="Libre Franklin"/>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4"/>
          <p:cNvSpPr txBox="1"/>
          <p:nvPr>
            <p:ph idx="1" type="body"/>
          </p:nvPr>
        </p:nvSpPr>
        <p:spPr>
          <a:xfrm>
            <a:off x="1371600"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44" name="Google Shape;44;p24"/>
          <p:cNvSpPr txBox="1"/>
          <p:nvPr>
            <p:ph idx="2" type="body"/>
          </p:nvPr>
        </p:nvSpPr>
        <p:spPr>
          <a:xfrm>
            <a:off x="1371600"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5" name="Google Shape;45;p24"/>
          <p:cNvSpPr txBox="1"/>
          <p:nvPr>
            <p:ph idx="3" type="body"/>
          </p:nvPr>
        </p:nvSpPr>
        <p:spPr>
          <a:xfrm>
            <a:off x="6525014" y="2340864"/>
            <a:ext cx="4443984" cy="823912"/>
          </a:xfrm>
          <a:prstGeom prst="rect">
            <a:avLst/>
          </a:prstGeom>
          <a:noFill/>
          <a:ln>
            <a:noFill/>
          </a:ln>
        </p:spPr>
        <p:txBody>
          <a:bodyPr anchorCtr="0" anchor="b" bIns="45700" lIns="91425" spcFirstLastPara="1" rIns="91425" wrap="square" tIns="45700">
            <a:noAutofit/>
          </a:bodyPr>
          <a:lstStyle>
            <a:lvl1pPr indent="-228600" lvl="0" marL="457200" algn="l">
              <a:lnSpc>
                <a:spcPct val="84000"/>
              </a:lnSpc>
              <a:spcBef>
                <a:spcPts val="0"/>
              </a:spcBef>
              <a:spcAft>
                <a:spcPts val="0"/>
              </a:spcAft>
              <a:buClr>
                <a:schemeClr val="dk2"/>
              </a:buClr>
              <a:buSzPts val="3000"/>
              <a:buNone/>
              <a:defRPr b="0" sz="3000">
                <a:solidFill>
                  <a:schemeClr val="dk2"/>
                </a:solidFill>
              </a:defRPr>
            </a:lvl1pPr>
            <a:lvl2pPr indent="-228600" lvl="1" marL="914400" algn="l">
              <a:lnSpc>
                <a:spcPct val="94000"/>
              </a:lnSpc>
              <a:spcBef>
                <a:spcPts val="500"/>
              </a:spcBef>
              <a:spcAft>
                <a:spcPts val="0"/>
              </a:spcAft>
              <a:buClr>
                <a:schemeClr val="dk2"/>
              </a:buClr>
              <a:buSzPts val="2000"/>
              <a:buNone/>
              <a:defRPr b="1" sz="2000"/>
            </a:lvl2pPr>
            <a:lvl3pPr indent="-228600" lvl="2" marL="1371600" algn="l">
              <a:lnSpc>
                <a:spcPct val="94000"/>
              </a:lnSpc>
              <a:spcBef>
                <a:spcPts val="500"/>
              </a:spcBef>
              <a:spcAft>
                <a:spcPts val="0"/>
              </a:spcAft>
              <a:buClr>
                <a:schemeClr val="dk2"/>
              </a:buClr>
              <a:buSzPts val="1800"/>
              <a:buNone/>
              <a:defRPr b="1" sz="1800"/>
            </a:lvl3pPr>
            <a:lvl4pPr indent="-228600" lvl="3" marL="1828800" algn="l">
              <a:lnSpc>
                <a:spcPct val="94000"/>
              </a:lnSpc>
              <a:spcBef>
                <a:spcPts val="500"/>
              </a:spcBef>
              <a:spcAft>
                <a:spcPts val="0"/>
              </a:spcAft>
              <a:buClr>
                <a:schemeClr val="dk2"/>
              </a:buClr>
              <a:buSzPts val="1600"/>
              <a:buNone/>
              <a:defRPr b="1" sz="1600"/>
            </a:lvl4pPr>
            <a:lvl5pPr indent="-228600" lvl="4" marL="2286000" algn="l">
              <a:lnSpc>
                <a:spcPct val="94000"/>
              </a:lnSpc>
              <a:spcBef>
                <a:spcPts val="500"/>
              </a:spcBef>
              <a:spcAft>
                <a:spcPts val="0"/>
              </a:spcAft>
              <a:buClr>
                <a:schemeClr val="dk2"/>
              </a:buClr>
              <a:buSzPts val="1600"/>
              <a:buNone/>
              <a:defRPr b="1" sz="1600"/>
            </a:lvl5pPr>
            <a:lvl6pPr indent="-228600" lvl="5" marL="2743200" algn="l">
              <a:lnSpc>
                <a:spcPct val="94000"/>
              </a:lnSpc>
              <a:spcBef>
                <a:spcPts val="500"/>
              </a:spcBef>
              <a:spcAft>
                <a:spcPts val="0"/>
              </a:spcAft>
              <a:buClr>
                <a:schemeClr val="dk2"/>
              </a:buClr>
              <a:buSzPts val="1600"/>
              <a:buNone/>
              <a:defRPr b="1" sz="1600"/>
            </a:lvl6pPr>
            <a:lvl7pPr indent="-228600" lvl="6" marL="3200400" algn="l">
              <a:lnSpc>
                <a:spcPct val="94000"/>
              </a:lnSpc>
              <a:spcBef>
                <a:spcPts val="500"/>
              </a:spcBef>
              <a:spcAft>
                <a:spcPts val="0"/>
              </a:spcAft>
              <a:buClr>
                <a:schemeClr val="dk2"/>
              </a:buClr>
              <a:buSzPts val="1600"/>
              <a:buNone/>
              <a:defRPr b="1" sz="1600"/>
            </a:lvl7pPr>
            <a:lvl8pPr indent="-228600" lvl="7" marL="3657600" algn="l">
              <a:lnSpc>
                <a:spcPct val="94000"/>
              </a:lnSpc>
              <a:spcBef>
                <a:spcPts val="500"/>
              </a:spcBef>
              <a:spcAft>
                <a:spcPts val="0"/>
              </a:spcAft>
              <a:buClr>
                <a:schemeClr val="dk2"/>
              </a:buClr>
              <a:buSzPts val="1600"/>
              <a:buNone/>
              <a:defRPr b="1" sz="1600"/>
            </a:lvl8pPr>
            <a:lvl9pPr indent="-228600" lvl="8" marL="4114800" algn="l">
              <a:lnSpc>
                <a:spcPct val="94000"/>
              </a:lnSpc>
              <a:spcBef>
                <a:spcPts val="500"/>
              </a:spcBef>
              <a:spcAft>
                <a:spcPts val="200"/>
              </a:spcAft>
              <a:buClr>
                <a:schemeClr val="dk2"/>
              </a:buClr>
              <a:buSzPts val="1600"/>
              <a:buNone/>
              <a:defRPr b="1" sz="1600"/>
            </a:lvl9pPr>
          </a:lstStyle>
          <a:p/>
        </p:txBody>
      </p:sp>
      <p:sp>
        <p:nvSpPr>
          <p:cNvPr id="46" name="Google Shape;46;p24"/>
          <p:cNvSpPr txBox="1"/>
          <p:nvPr>
            <p:ph idx="4" type="body"/>
          </p:nvPr>
        </p:nvSpPr>
        <p:spPr>
          <a:xfrm>
            <a:off x="6525014" y="3305207"/>
            <a:ext cx="4443984" cy="2562193"/>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a:solidFill>
                  <a:schemeClr val="dk2"/>
                </a:solidFill>
              </a:defRPr>
            </a:lvl1pPr>
            <a:lvl2pPr indent="-355600" lvl="1" marL="914400" algn="l">
              <a:lnSpc>
                <a:spcPct val="94000"/>
              </a:lnSpc>
              <a:spcBef>
                <a:spcPts val="500"/>
              </a:spcBef>
              <a:spcAft>
                <a:spcPts val="0"/>
              </a:spcAft>
              <a:buClr>
                <a:schemeClr val="dk2"/>
              </a:buClr>
              <a:buSzPts val="2000"/>
              <a:buChar char="–"/>
              <a:defRPr>
                <a:solidFill>
                  <a:schemeClr val="dk2"/>
                </a:solidFill>
              </a:defRPr>
            </a:lvl2pPr>
            <a:lvl3pPr indent="-342900" lvl="2" marL="1371600" algn="l">
              <a:lnSpc>
                <a:spcPct val="94000"/>
              </a:lnSpc>
              <a:spcBef>
                <a:spcPts val="500"/>
              </a:spcBef>
              <a:spcAft>
                <a:spcPts val="0"/>
              </a:spcAft>
              <a:buClr>
                <a:schemeClr val="dk2"/>
              </a:buClr>
              <a:buSzPts val="1800"/>
              <a:buChar char="■"/>
              <a:defRPr>
                <a:solidFill>
                  <a:schemeClr val="dk2"/>
                </a:solidFill>
              </a:defRPr>
            </a:lvl3pPr>
            <a:lvl4pPr indent="-342900" lvl="3" marL="1828800" algn="l">
              <a:lnSpc>
                <a:spcPct val="94000"/>
              </a:lnSpc>
              <a:spcBef>
                <a:spcPts val="500"/>
              </a:spcBef>
              <a:spcAft>
                <a:spcPts val="0"/>
              </a:spcAft>
              <a:buClr>
                <a:schemeClr val="dk2"/>
              </a:buClr>
              <a:buSzPts val="1800"/>
              <a:buChar char="–"/>
              <a:defRPr>
                <a:solidFill>
                  <a:schemeClr val="dk2"/>
                </a:solidFill>
              </a:defRPr>
            </a:lvl4pPr>
            <a:lvl5pPr indent="-330200" lvl="4" marL="2286000" algn="l">
              <a:lnSpc>
                <a:spcPct val="94000"/>
              </a:lnSpc>
              <a:spcBef>
                <a:spcPts val="500"/>
              </a:spcBef>
              <a:spcAft>
                <a:spcPts val="0"/>
              </a:spcAft>
              <a:buClr>
                <a:schemeClr val="dk2"/>
              </a:buClr>
              <a:buSzPts val="1600"/>
              <a:buChar char="■"/>
              <a:defRPr>
                <a:solidFill>
                  <a:schemeClr val="dk2"/>
                </a:solidFill>
              </a:defRPr>
            </a:lvl5pPr>
            <a:lvl6pPr indent="-342900" lvl="5" marL="2743200" algn="l">
              <a:lnSpc>
                <a:spcPct val="94000"/>
              </a:lnSpc>
              <a:spcBef>
                <a:spcPts val="500"/>
              </a:spcBef>
              <a:spcAft>
                <a:spcPts val="0"/>
              </a:spcAft>
              <a:buClr>
                <a:schemeClr val="dk2"/>
              </a:buClr>
              <a:buSzPts val="1800"/>
              <a:buChar char="–"/>
              <a:defRPr/>
            </a:lvl6pPr>
            <a:lvl7pPr indent="-342900" lvl="6" marL="3200400" algn="l">
              <a:lnSpc>
                <a:spcPct val="94000"/>
              </a:lnSpc>
              <a:spcBef>
                <a:spcPts val="500"/>
              </a:spcBef>
              <a:spcAft>
                <a:spcPts val="0"/>
              </a:spcAft>
              <a:buClr>
                <a:schemeClr val="dk2"/>
              </a:buClr>
              <a:buSzPts val="1800"/>
              <a:buChar char="■"/>
              <a:defRPr/>
            </a:lvl7pPr>
            <a:lvl8pPr indent="-342900" lvl="7" marL="3657600" algn="l">
              <a:lnSpc>
                <a:spcPct val="94000"/>
              </a:lnSpc>
              <a:spcBef>
                <a:spcPts val="500"/>
              </a:spcBef>
              <a:spcAft>
                <a:spcPts val="0"/>
              </a:spcAft>
              <a:buClr>
                <a:schemeClr val="dk2"/>
              </a:buClr>
              <a:buSzPts val="1800"/>
              <a:buChar char="–"/>
              <a:defRPr/>
            </a:lvl8pPr>
            <a:lvl9pPr indent="-342900" lvl="8" marL="4114800" algn="l">
              <a:lnSpc>
                <a:spcPct val="94000"/>
              </a:lnSpc>
              <a:spcBef>
                <a:spcPts val="500"/>
              </a:spcBef>
              <a:spcAft>
                <a:spcPts val="200"/>
              </a:spcAft>
              <a:buClr>
                <a:schemeClr val="dk2"/>
              </a:buClr>
              <a:buSzPts val="1800"/>
              <a:buChar char="■"/>
              <a:defRPr/>
            </a:lvl9pPr>
          </a:lstStyle>
          <a:p/>
        </p:txBody>
      </p:sp>
      <p:sp>
        <p:nvSpPr>
          <p:cNvPr id="47" name="Google Shape;47;p24"/>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4"/>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4"/>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Yalnızca Başlık" type="titleOnly">
  <p:cSld name="TITLE_ONLY">
    <p:spTree>
      <p:nvGrpSpPr>
        <p:cNvPr id="50" name="Shape 50"/>
        <p:cNvGrpSpPr/>
        <p:nvPr/>
      </p:nvGrpSpPr>
      <p:grpSpPr>
        <a:xfrm>
          <a:off x="0" y="0"/>
          <a:ext cx="0" cy="0"/>
          <a:chOff x="0" y="0"/>
          <a:chExt cx="0" cy="0"/>
        </a:xfrm>
      </p:grpSpPr>
      <p:sp>
        <p:nvSpPr>
          <p:cNvPr id="51" name="Google Shape;51;p25"/>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algn="l">
              <a:lnSpc>
                <a:spcPct val="89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25"/>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5"/>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oş" type="blank">
  <p:cSld name="BLANK">
    <p:spTree>
      <p:nvGrpSpPr>
        <p:cNvPr id="55" name="Shape 55"/>
        <p:cNvGrpSpPr/>
        <p:nvPr/>
      </p:nvGrpSpPr>
      <p:grpSpPr>
        <a:xfrm>
          <a:off x="0" y="0"/>
          <a:ext cx="0" cy="0"/>
          <a:chOff x="0" y="0"/>
          <a:chExt cx="0" cy="0"/>
        </a:xfrm>
      </p:grpSpPr>
      <p:sp>
        <p:nvSpPr>
          <p:cNvPr id="56" name="Google Shape;56;p26"/>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6"/>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lı İçerik" showMasterSp="0" type="objTx">
  <p:cSld name="OBJECT_WITH_CAPTION_TEXT">
    <p:spTree>
      <p:nvGrpSpPr>
        <p:cNvPr id="59" name="Shape 59"/>
        <p:cNvGrpSpPr/>
        <p:nvPr/>
      </p:nvGrpSpPr>
      <p:grpSpPr>
        <a:xfrm>
          <a:off x="0" y="0"/>
          <a:ext cx="0" cy="0"/>
          <a:chOff x="0" y="0"/>
          <a:chExt cx="0" cy="0"/>
        </a:xfrm>
      </p:grpSpPr>
      <p:sp>
        <p:nvSpPr>
          <p:cNvPr id="60" name="Google Shape;60;p27"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7"/>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Autofit/>
          </a:bodyPr>
          <a:lstStyle>
            <a:lvl1pPr lvl="0" algn="l">
              <a:lnSpc>
                <a:spcPct val="84000"/>
              </a:lnSpc>
              <a:spcBef>
                <a:spcPts val="0"/>
              </a:spcBef>
              <a:spcAft>
                <a:spcPts val="0"/>
              </a:spcAft>
              <a:buClr>
                <a:schemeClr val="dk2"/>
              </a:buClr>
              <a:buSzPts val="4800"/>
              <a:buFont typeface="Libre Franklin"/>
              <a:buNone/>
              <a:defRPr sz="48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27"/>
          <p:cNvSpPr txBox="1"/>
          <p:nvPr>
            <p:ph idx="1" type="body"/>
          </p:nvPr>
        </p:nvSpPr>
        <p:spPr>
          <a:xfrm>
            <a:off x="6256020" y="685801"/>
            <a:ext cx="5212080" cy="5175250"/>
          </a:xfrm>
          <a:prstGeom prst="rect">
            <a:avLst/>
          </a:prstGeom>
          <a:noFill/>
          <a:ln>
            <a:noFill/>
          </a:ln>
        </p:spPr>
        <p:txBody>
          <a:bodyPr anchorCtr="0" anchor="t" bIns="45700" lIns="91425" spcFirstLastPara="1" rIns="91425" wrap="square" tIns="45700">
            <a:normAutofit/>
          </a:bodyPr>
          <a:lstStyle>
            <a:lvl1pPr indent="-355600" lvl="0" marL="457200" algn="l">
              <a:lnSpc>
                <a:spcPct val="94000"/>
              </a:lnSpc>
              <a:spcBef>
                <a:spcPts val="1000"/>
              </a:spcBef>
              <a:spcAft>
                <a:spcPts val="0"/>
              </a:spcAft>
              <a:buClr>
                <a:schemeClr val="dk2"/>
              </a:buClr>
              <a:buSzPts val="2000"/>
              <a:buChar char="■"/>
              <a:defRPr sz="2000"/>
            </a:lvl1pPr>
            <a:lvl2pPr indent="-355600" lvl="1" marL="914400" algn="l">
              <a:lnSpc>
                <a:spcPct val="94000"/>
              </a:lnSpc>
              <a:spcBef>
                <a:spcPts val="500"/>
              </a:spcBef>
              <a:spcAft>
                <a:spcPts val="0"/>
              </a:spcAft>
              <a:buClr>
                <a:schemeClr val="dk2"/>
              </a:buClr>
              <a:buSzPts val="2000"/>
              <a:buChar char="–"/>
              <a:defRPr sz="2000"/>
            </a:lvl2pPr>
            <a:lvl3pPr indent="-342900" lvl="2" marL="1371600" algn="l">
              <a:lnSpc>
                <a:spcPct val="94000"/>
              </a:lnSpc>
              <a:spcBef>
                <a:spcPts val="500"/>
              </a:spcBef>
              <a:spcAft>
                <a:spcPts val="0"/>
              </a:spcAft>
              <a:buClr>
                <a:schemeClr val="dk2"/>
              </a:buClr>
              <a:buSzPts val="1800"/>
              <a:buChar char="■"/>
              <a:defRPr sz="1800"/>
            </a:lvl3pPr>
            <a:lvl4pPr indent="-342900" lvl="3" marL="1828800" algn="l">
              <a:lnSpc>
                <a:spcPct val="94000"/>
              </a:lnSpc>
              <a:spcBef>
                <a:spcPts val="500"/>
              </a:spcBef>
              <a:spcAft>
                <a:spcPts val="0"/>
              </a:spcAft>
              <a:buClr>
                <a:schemeClr val="dk2"/>
              </a:buClr>
              <a:buSzPts val="1800"/>
              <a:buChar char="–"/>
              <a:defRPr sz="1800"/>
            </a:lvl4pPr>
            <a:lvl5pPr indent="-330200" lvl="4" marL="2286000" algn="l">
              <a:lnSpc>
                <a:spcPct val="94000"/>
              </a:lnSpc>
              <a:spcBef>
                <a:spcPts val="500"/>
              </a:spcBef>
              <a:spcAft>
                <a:spcPts val="0"/>
              </a:spcAft>
              <a:buClr>
                <a:schemeClr val="dk2"/>
              </a:buClr>
              <a:buSzPts val="1600"/>
              <a:buChar char="■"/>
              <a:defRPr sz="1600"/>
            </a:lvl5pPr>
            <a:lvl6pPr indent="-330200" lvl="5" marL="2743200" algn="l">
              <a:lnSpc>
                <a:spcPct val="94000"/>
              </a:lnSpc>
              <a:spcBef>
                <a:spcPts val="500"/>
              </a:spcBef>
              <a:spcAft>
                <a:spcPts val="0"/>
              </a:spcAft>
              <a:buClr>
                <a:schemeClr val="dk2"/>
              </a:buClr>
              <a:buSzPts val="1600"/>
              <a:buChar char="–"/>
              <a:defRPr sz="1600"/>
            </a:lvl6pPr>
            <a:lvl7pPr indent="-330200" lvl="6" marL="3200400" algn="l">
              <a:lnSpc>
                <a:spcPct val="94000"/>
              </a:lnSpc>
              <a:spcBef>
                <a:spcPts val="500"/>
              </a:spcBef>
              <a:spcAft>
                <a:spcPts val="0"/>
              </a:spcAft>
              <a:buClr>
                <a:schemeClr val="dk2"/>
              </a:buClr>
              <a:buSzPts val="1600"/>
              <a:buChar char="■"/>
              <a:defRPr sz="1600"/>
            </a:lvl7pPr>
            <a:lvl8pPr indent="-330200" lvl="7" marL="3657600" algn="l">
              <a:lnSpc>
                <a:spcPct val="94000"/>
              </a:lnSpc>
              <a:spcBef>
                <a:spcPts val="500"/>
              </a:spcBef>
              <a:spcAft>
                <a:spcPts val="0"/>
              </a:spcAft>
              <a:buClr>
                <a:schemeClr val="dk2"/>
              </a:buClr>
              <a:buSzPts val="1600"/>
              <a:buChar char="–"/>
              <a:defRPr sz="1600"/>
            </a:lvl8pPr>
            <a:lvl9pPr indent="-330200" lvl="8" marL="4114800" algn="l">
              <a:lnSpc>
                <a:spcPct val="94000"/>
              </a:lnSpc>
              <a:spcBef>
                <a:spcPts val="500"/>
              </a:spcBef>
              <a:spcAft>
                <a:spcPts val="200"/>
              </a:spcAft>
              <a:buClr>
                <a:schemeClr val="dk2"/>
              </a:buClr>
              <a:buSzPts val="1600"/>
              <a:buChar char="■"/>
              <a:defRPr sz="1600"/>
            </a:lvl9pPr>
          </a:lstStyle>
          <a:p/>
        </p:txBody>
      </p:sp>
      <p:sp>
        <p:nvSpPr>
          <p:cNvPr id="63" name="Google Shape;63;p27"/>
          <p:cNvSpPr txBox="1"/>
          <p:nvPr>
            <p:ph idx="2" type="body"/>
          </p:nvPr>
        </p:nvSpPr>
        <p:spPr>
          <a:xfrm>
            <a:off x="723900" y="2856344"/>
            <a:ext cx="3855720" cy="3011056"/>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64" name="Google Shape;64;p27"/>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7"/>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7"/>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2"/>
                </a:solidFill>
                <a:latin typeface="Libre Franklin"/>
                <a:ea typeface="Libre Franklin"/>
                <a:cs typeface="Libre Franklin"/>
                <a:sym typeface="Libre Franklin"/>
              </a:defRPr>
            </a:lvl1pPr>
            <a:lvl2pPr indent="0" lvl="1" marL="0" algn="r">
              <a:spcBef>
                <a:spcPts val="0"/>
              </a:spcBef>
              <a:buNone/>
              <a:defRPr sz="1200">
                <a:solidFill>
                  <a:schemeClr val="dk2"/>
                </a:solidFill>
                <a:latin typeface="Libre Franklin"/>
                <a:ea typeface="Libre Franklin"/>
                <a:cs typeface="Libre Franklin"/>
                <a:sym typeface="Libre Franklin"/>
              </a:defRPr>
            </a:lvl2pPr>
            <a:lvl3pPr indent="0" lvl="2" marL="0" algn="r">
              <a:spcBef>
                <a:spcPts val="0"/>
              </a:spcBef>
              <a:buNone/>
              <a:defRPr sz="1200">
                <a:solidFill>
                  <a:schemeClr val="dk2"/>
                </a:solidFill>
                <a:latin typeface="Libre Franklin"/>
                <a:ea typeface="Libre Franklin"/>
                <a:cs typeface="Libre Franklin"/>
                <a:sym typeface="Libre Franklin"/>
              </a:defRPr>
            </a:lvl3pPr>
            <a:lvl4pPr indent="0" lvl="3" marL="0" algn="r">
              <a:spcBef>
                <a:spcPts val="0"/>
              </a:spcBef>
              <a:buNone/>
              <a:defRPr sz="1200">
                <a:solidFill>
                  <a:schemeClr val="dk2"/>
                </a:solidFill>
                <a:latin typeface="Libre Franklin"/>
                <a:ea typeface="Libre Franklin"/>
                <a:cs typeface="Libre Franklin"/>
                <a:sym typeface="Libre Franklin"/>
              </a:defRPr>
            </a:lvl4pPr>
            <a:lvl5pPr indent="0" lvl="4" marL="0" algn="r">
              <a:spcBef>
                <a:spcPts val="0"/>
              </a:spcBef>
              <a:buNone/>
              <a:defRPr sz="1200">
                <a:solidFill>
                  <a:schemeClr val="dk2"/>
                </a:solidFill>
                <a:latin typeface="Libre Franklin"/>
                <a:ea typeface="Libre Franklin"/>
                <a:cs typeface="Libre Franklin"/>
                <a:sym typeface="Libre Franklin"/>
              </a:defRPr>
            </a:lvl5pPr>
            <a:lvl6pPr indent="0" lvl="5" marL="0" algn="r">
              <a:spcBef>
                <a:spcPts val="0"/>
              </a:spcBef>
              <a:buNone/>
              <a:defRPr sz="1200">
                <a:solidFill>
                  <a:schemeClr val="dk2"/>
                </a:solidFill>
                <a:latin typeface="Libre Franklin"/>
                <a:ea typeface="Libre Franklin"/>
                <a:cs typeface="Libre Franklin"/>
                <a:sym typeface="Libre Franklin"/>
              </a:defRPr>
            </a:lvl6pPr>
            <a:lvl7pPr indent="0" lvl="6" marL="0" algn="r">
              <a:spcBef>
                <a:spcPts val="0"/>
              </a:spcBef>
              <a:buNone/>
              <a:defRPr sz="1200">
                <a:solidFill>
                  <a:schemeClr val="dk2"/>
                </a:solidFill>
                <a:latin typeface="Libre Franklin"/>
                <a:ea typeface="Libre Franklin"/>
                <a:cs typeface="Libre Franklin"/>
                <a:sym typeface="Libre Franklin"/>
              </a:defRPr>
            </a:lvl7pPr>
            <a:lvl8pPr indent="0" lvl="7" marL="0" algn="r">
              <a:spcBef>
                <a:spcPts val="0"/>
              </a:spcBef>
              <a:buNone/>
              <a:defRPr sz="1200">
                <a:solidFill>
                  <a:schemeClr val="dk2"/>
                </a:solidFill>
                <a:latin typeface="Libre Franklin"/>
                <a:ea typeface="Libre Franklin"/>
                <a:cs typeface="Libre Franklin"/>
                <a:sym typeface="Libre Franklin"/>
              </a:defRPr>
            </a:lvl8pPr>
            <a:lvl9pPr indent="0" lvl="8" marL="0" algn="r">
              <a:spcBef>
                <a:spcPts val="0"/>
              </a:spcBef>
              <a:buNone/>
              <a:defRPr sz="12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tr-TR"/>
              <a:t>‹#›</a:t>
            </a:fld>
            <a:endParaRPr/>
          </a:p>
        </p:txBody>
      </p:sp>
      <p:sp>
        <p:nvSpPr>
          <p:cNvPr id="67" name="Google Shape;67;p27"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şlıklı Resim" showMasterSp="0" type="picTx">
  <p:cSld name="PICTURE_WITH_CAPTION_TEXT">
    <p:spTree>
      <p:nvGrpSpPr>
        <p:cNvPr id="68" name="Shape 68"/>
        <p:cNvGrpSpPr/>
        <p:nvPr/>
      </p:nvGrpSpPr>
      <p:grpSpPr>
        <a:xfrm>
          <a:off x="0" y="0"/>
          <a:ext cx="0" cy="0"/>
          <a:chOff x="0" y="0"/>
          <a:chExt cx="0" cy="0"/>
        </a:xfrm>
      </p:grpSpPr>
      <p:sp>
        <p:nvSpPr>
          <p:cNvPr id="69" name="Google Shape;69;p28" title="Background Shape"/>
          <p:cNvSpPr/>
          <p:nvPr/>
        </p:nvSpPr>
        <p:spPr>
          <a:xfrm>
            <a:off x="0" y="376"/>
            <a:ext cx="5303520" cy="6857624"/>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8"/>
          <p:cNvSpPr txBox="1"/>
          <p:nvPr>
            <p:ph type="title"/>
          </p:nvPr>
        </p:nvSpPr>
        <p:spPr>
          <a:xfrm>
            <a:off x="723900" y="685800"/>
            <a:ext cx="3855720" cy="2157884"/>
          </a:xfrm>
          <a:prstGeom prst="rect">
            <a:avLst/>
          </a:prstGeom>
          <a:noFill/>
          <a:ln>
            <a:noFill/>
          </a:ln>
        </p:spPr>
        <p:txBody>
          <a:bodyPr anchorCtr="0" anchor="t" bIns="45700" lIns="91425" spcFirstLastPara="1" rIns="91425" wrap="square" tIns="45700">
            <a:normAutofit/>
          </a:bodyPr>
          <a:lstStyle>
            <a:lvl1pPr lvl="0" algn="l">
              <a:lnSpc>
                <a:spcPct val="84000"/>
              </a:lnSpc>
              <a:spcBef>
                <a:spcPts val="0"/>
              </a:spcBef>
              <a:spcAft>
                <a:spcPts val="0"/>
              </a:spcAft>
              <a:buClr>
                <a:schemeClr val="dk2"/>
              </a:buClr>
              <a:buSzPts val="4800"/>
              <a:buFont typeface="Libre Franklin"/>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28"/>
          <p:cNvSpPr/>
          <p:nvPr>
            <p:ph idx="2" type="pic"/>
          </p:nvPr>
        </p:nvSpPr>
        <p:spPr>
          <a:xfrm>
            <a:off x="5532120" y="0"/>
            <a:ext cx="6659880" cy="6857999"/>
          </a:xfrm>
          <a:prstGeom prst="rect">
            <a:avLst/>
          </a:prstGeom>
          <a:noFill/>
          <a:ln>
            <a:noFill/>
          </a:ln>
        </p:spPr>
        <p:txBody>
          <a:bodyPr anchorCtr="0" anchor="t" bIns="45700" lIns="91425" spcFirstLastPara="1" rIns="91425" wrap="square" tIns="45700">
            <a:normAutofit/>
          </a:bodyPr>
          <a:lstStyle>
            <a:lvl1pPr lvl="0" marR="0" rtl="0" algn="l">
              <a:lnSpc>
                <a:spcPct val="94000"/>
              </a:lnSpc>
              <a:spcBef>
                <a:spcPts val="10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1pPr>
            <a:lvl2pPr lvl="1"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2pPr>
            <a:lvl3pPr lvl="2" marR="0" rtl="0" algn="l">
              <a:lnSpc>
                <a:spcPct val="94000"/>
              </a:lnSpc>
              <a:spcBef>
                <a:spcPts val="5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3pPr>
            <a:lvl4pPr lvl="3"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4pPr>
            <a:lvl5pPr lvl="4" marR="0" rtl="0" algn="l">
              <a:lnSpc>
                <a:spcPct val="94000"/>
              </a:lnSpc>
              <a:spcBef>
                <a:spcPts val="5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5pPr>
            <a:lvl6pPr lvl="5"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6pPr>
            <a:lvl7pPr lvl="6" marR="0" rtl="0" algn="l">
              <a:lnSpc>
                <a:spcPct val="94000"/>
              </a:lnSpc>
              <a:spcBef>
                <a:spcPts val="500"/>
              </a:spcBef>
              <a:spcAft>
                <a:spcPts val="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7pPr>
            <a:lvl8pPr lvl="7" marR="0" rtl="0" algn="l">
              <a:lnSpc>
                <a:spcPct val="94000"/>
              </a:lnSpc>
              <a:spcBef>
                <a:spcPts val="500"/>
              </a:spcBef>
              <a:spcAft>
                <a:spcPts val="0"/>
              </a:spcAft>
              <a:buClr>
                <a:schemeClr val="dk2"/>
              </a:buClr>
              <a:buSzPts val="2000"/>
              <a:buFont typeface="Libre Franklin"/>
              <a:buNone/>
              <a:defRPr b="0" i="1" sz="2000" u="none" cap="none" strike="noStrike">
                <a:solidFill>
                  <a:schemeClr val="dk2"/>
                </a:solidFill>
                <a:latin typeface="Libre Franklin"/>
                <a:ea typeface="Libre Franklin"/>
                <a:cs typeface="Libre Franklin"/>
                <a:sym typeface="Libre Franklin"/>
              </a:defRPr>
            </a:lvl8pPr>
            <a:lvl9pPr lvl="8" marR="0" rtl="0" algn="l">
              <a:lnSpc>
                <a:spcPct val="94000"/>
              </a:lnSpc>
              <a:spcBef>
                <a:spcPts val="500"/>
              </a:spcBef>
              <a:spcAft>
                <a:spcPts val="200"/>
              </a:spcAft>
              <a:buClr>
                <a:schemeClr val="dk2"/>
              </a:buClr>
              <a:buSzPts val="2000"/>
              <a:buFont typeface="Libre Franklin"/>
              <a:buNone/>
              <a:defRPr b="0" i="0" sz="2000" u="none" cap="none" strike="noStrike">
                <a:solidFill>
                  <a:schemeClr val="dk2"/>
                </a:solidFill>
                <a:latin typeface="Libre Franklin"/>
                <a:ea typeface="Libre Franklin"/>
                <a:cs typeface="Libre Franklin"/>
                <a:sym typeface="Libre Franklin"/>
              </a:defRPr>
            </a:lvl9pPr>
          </a:lstStyle>
          <a:p/>
        </p:txBody>
      </p:sp>
      <p:sp>
        <p:nvSpPr>
          <p:cNvPr id="72" name="Google Shape;72;p28"/>
          <p:cNvSpPr txBox="1"/>
          <p:nvPr>
            <p:ph idx="1" type="body"/>
          </p:nvPr>
        </p:nvSpPr>
        <p:spPr>
          <a:xfrm>
            <a:off x="723900" y="2855968"/>
            <a:ext cx="3855720" cy="3011432"/>
          </a:xfrm>
          <a:prstGeom prst="rect">
            <a:avLst/>
          </a:prstGeom>
          <a:noFill/>
          <a:ln>
            <a:noFill/>
          </a:ln>
        </p:spPr>
        <p:txBody>
          <a:bodyPr anchorCtr="0" anchor="t" bIns="45700" lIns="91425" spcFirstLastPara="1" rIns="91425" wrap="square" tIns="45700">
            <a:normAutofit/>
          </a:bodyPr>
          <a:lstStyle>
            <a:lvl1pPr indent="-228600" lvl="0" marL="457200" algn="l">
              <a:lnSpc>
                <a:spcPct val="113000"/>
              </a:lnSpc>
              <a:spcBef>
                <a:spcPts val="0"/>
              </a:spcBef>
              <a:spcAft>
                <a:spcPts val="0"/>
              </a:spcAft>
              <a:buClr>
                <a:schemeClr val="dk2"/>
              </a:buClr>
              <a:buSzPts val="1600"/>
              <a:buNone/>
              <a:defRPr sz="1600"/>
            </a:lvl1pPr>
            <a:lvl2pPr indent="-228600" lvl="1" marL="914400" algn="l">
              <a:lnSpc>
                <a:spcPct val="94000"/>
              </a:lnSpc>
              <a:spcBef>
                <a:spcPts val="1500"/>
              </a:spcBef>
              <a:spcAft>
                <a:spcPts val="0"/>
              </a:spcAft>
              <a:buClr>
                <a:schemeClr val="dk2"/>
              </a:buClr>
              <a:buSzPts val="1400"/>
              <a:buNone/>
              <a:defRPr sz="1400"/>
            </a:lvl2pPr>
            <a:lvl3pPr indent="-228600" lvl="2" marL="1371600" algn="l">
              <a:lnSpc>
                <a:spcPct val="94000"/>
              </a:lnSpc>
              <a:spcBef>
                <a:spcPts val="500"/>
              </a:spcBef>
              <a:spcAft>
                <a:spcPts val="0"/>
              </a:spcAft>
              <a:buClr>
                <a:schemeClr val="dk2"/>
              </a:buClr>
              <a:buSzPts val="1200"/>
              <a:buNone/>
              <a:defRPr sz="1200"/>
            </a:lvl3pPr>
            <a:lvl4pPr indent="-228600" lvl="3" marL="1828800" algn="l">
              <a:lnSpc>
                <a:spcPct val="94000"/>
              </a:lnSpc>
              <a:spcBef>
                <a:spcPts val="500"/>
              </a:spcBef>
              <a:spcAft>
                <a:spcPts val="0"/>
              </a:spcAft>
              <a:buClr>
                <a:schemeClr val="dk2"/>
              </a:buClr>
              <a:buSzPts val="1000"/>
              <a:buNone/>
              <a:defRPr sz="1000"/>
            </a:lvl4pPr>
            <a:lvl5pPr indent="-228600" lvl="4" marL="2286000" algn="l">
              <a:lnSpc>
                <a:spcPct val="94000"/>
              </a:lnSpc>
              <a:spcBef>
                <a:spcPts val="500"/>
              </a:spcBef>
              <a:spcAft>
                <a:spcPts val="0"/>
              </a:spcAft>
              <a:buClr>
                <a:schemeClr val="dk2"/>
              </a:buClr>
              <a:buSzPts val="1000"/>
              <a:buNone/>
              <a:defRPr sz="1000"/>
            </a:lvl5pPr>
            <a:lvl6pPr indent="-228600" lvl="5" marL="2743200" algn="l">
              <a:lnSpc>
                <a:spcPct val="94000"/>
              </a:lnSpc>
              <a:spcBef>
                <a:spcPts val="500"/>
              </a:spcBef>
              <a:spcAft>
                <a:spcPts val="0"/>
              </a:spcAft>
              <a:buClr>
                <a:schemeClr val="dk2"/>
              </a:buClr>
              <a:buSzPts val="1000"/>
              <a:buNone/>
              <a:defRPr sz="1000"/>
            </a:lvl6pPr>
            <a:lvl7pPr indent="-228600" lvl="6" marL="3200400" algn="l">
              <a:lnSpc>
                <a:spcPct val="94000"/>
              </a:lnSpc>
              <a:spcBef>
                <a:spcPts val="500"/>
              </a:spcBef>
              <a:spcAft>
                <a:spcPts val="0"/>
              </a:spcAft>
              <a:buClr>
                <a:schemeClr val="dk2"/>
              </a:buClr>
              <a:buSzPts val="1000"/>
              <a:buNone/>
              <a:defRPr sz="1000"/>
            </a:lvl7pPr>
            <a:lvl8pPr indent="-228600" lvl="7" marL="3657600" algn="l">
              <a:lnSpc>
                <a:spcPct val="94000"/>
              </a:lnSpc>
              <a:spcBef>
                <a:spcPts val="500"/>
              </a:spcBef>
              <a:spcAft>
                <a:spcPts val="0"/>
              </a:spcAft>
              <a:buClr>
                <a:schemeClr val="dk2"/>
              </a:buClr>
              <a:buSzPts val="1000"/>
              <a:buNone/>
              <a:defRPr sz="1000"/>
            </a:lvl8pPr>
            <a:lvl9pPr indent="-228600" lvl="8" marL="4114800" algn="l">
              <a:lnSpc>
                <a:spcPct val="94000"/>
              </a:lnSpc>
              <a:spcBef>
                <a:spcPts val="500"/>
              </a:spcBef>
              <a:spcAft>
                <a:spcPts val="200"/>
              </a:spcAft>
              <a:buClr>
                <a:schemeClr val="dk2"/>
              </a:buClr>
              <a:buSzPts val="1000"/>
              <a:buNone/>
              <a:defRPr sz="1000"/>
            </a:lvl9pPr>
          </a:lstStyle>
          <a:p/>
        </p:txBody>
      </p:sp>
      <p:sp>
        <p:nvSpPr>
          <p:cNvPr id="73" name="Google Shape;73;p28"/>
          <p:cNvSpPr txBox="1"/>
          <p:nvPr>
            <p:ph idx="10" type="dt"/>
          </p:nvPr>
        </p:nvSpPr>
        <p:spPr>
          <a:xfrm>
            <a:off x="723900" y="6453386"/>
            <a:ext cx="1204572"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8"/>
          <p:cNvSpPr txBox="1"/>
          <p:nvPr>
            <p:ph idx="11" type="ftr"/>
          </p:nvPr>
        </p:nvSpPr>
        <p:spPr>
          <a:xfrm>
            <a:off x="2205945" y="6453386"/>
            <a:ext cx="2373675" cy="40461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8"/>
          <p:cNvSpPr txBox="1"/>
          <p:nvPr>
            <p:ph idx="12" type="sldNum"/>
          </p:nvPr>
        </p:nvSpPr>
        <p:spPr>
          <a:xfrm>
            <a:off x="9883140" y="6453386"/>
            <a:ext cx="1596292" cy="40461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chemeClr val="dk2"/>
                </a:solidFill>
                <a:latin typeface="Libre Franklin"/>
                <a:ea typeface="Libre Franklin"/>
                <a:cs typeface="Libre Franklin"/>
                <a:sym typeface="Libre Franklin"/>
              </a:defRPr>
            </a:lvl1pPr>
            <a:lvl2pPr indent="0" lvl="1" marL="0" algn="r">
              <a:spcBef>
                <a:spcPts val="0"/>
              </a:spcBef>
              <a:buNone/>
              <a:defRPr sz="1200">
                <a:solidFill>
                  <a:schemeClr val="dk2"/>
                </a:solidFill>
                <a:latin typeface="Libre Franklin"/>
                <a:ea typeface="Libre Franklin"/>
                <a:cs typeface="Libre Franklin"/>
                <a:sym typeface="Libre Franklin"/>
              </a:defRPr>
            </a:lvl2pPr>
            <a:lvl3pPr indent="0" lvl="2" marL="0" algn="r">
              <a:spcBef>
                <a:spcPts val="0"/>
              </a:spcBef>
              <a:buNone/>
              <a:defRPr sz="1200">
                <a:solidFill>
                  <a:schemeClr val="dk2"/>
                </a:solidFill>
                <a:latin typeface="Libre Franklin"/>
                <a:ea typeface="Libre Franklin"/>
                <a:cs typeface="Libre Franklin"/>
                <a:sym typeface="Libre Franklin"/>
              </a:defRPr>
            </a:lvl3pPr>
            <a:lvl4pPr indent="0" lvl="3" marL="0" algn="r">
              <a:spcBef>
                <a:spcPts val="0"/>
              </a:spcBef>
              <a:buNone/>
              <a:defRPr sz="1200">
                <a:solidFill>
                  <a:schemeClr val="dk2"/>
                </a:solidFill>
                <a:latin typeface="Libre Franklin"/>
                <a:ea typeface="Libre Franklin"/>
                <a:cs typeface="Libre Franklin"/>
                <a:sym typeface="Libre Franklin"/>
              </a:defRPr>
            </a:lvl4pPr>
            <a:lvl5pPr indent="0" lvl="4" marL="0" algn="r">
              <a:spcBef>
                <a:spcPts val="0"/>
              </a:spcBef>
              <a:buNone/>
              <a:defRPr sz="1200">
                <a:solidFill>
                  <a:schemeClr val="dk2"/>
                </a:solidFill>
                <a:latin typeface="Libre Franklin"/>
                <a:ea typeface="Libre Franklin"/>
                <a:cs typeface="Libre Franklin"/>
                <a:sym typeface="Libre Franklin"/>
              </a:defRPr>
            </a:lvl5pPr>
            <a:lvl6pPr indent="0" lvl="5" marL="0" algn="r">
              <a:spcBef>
                <a:spcPts val="0"/>
              </a:spcBef>
              <a:buNone/>
              <a:defRPr sz="1200">
                <a:solidFill>
                  <a:schemeClr val="dk2"/>
                </a:solidFill>
                <a:latin typeface="Libre Franklin"/>
                <a:ea typeface="Libre Franklin"/>
                <a:cs typeface="Libre Franklin"/>
                <a:sym typeface="Libre Franklin"/>
              </a:defRPr>
            </a:lvl6pPr>
            <a:lvl7pPr indent="0" lvl="6" marL="0" algn="r">
              <a:spcBef>
                <a:spcPts val="0"/>
              </a:spcBef>
              <a:buNone/>
              <a:defRPr sz="1200">
                <a:solidFill>
                  <a:schemeClr val="dk2"/>
                </a:solidFill>
                <a:latin typeface="Libre Franklin"/>
                <a:ea typeface="Libre Franklin"/>
                <a:cs typeface="Libre Franklin"/>
                <a:sym typeface="Libre Franklin"/>
              </a:defRPr>
            </a:lvl7pPr>
            <a:lvl8pPr indent="0" lvl="7" marL="0" algn="r">
              <a:spcBef>
                <a:spcPts val="0"/>
              </a:spcBef>
              <a:buNone/>
              <a:defRPr sz="1200">
                <a:solidFill>
                  <a:schemeClr val="dk2"/>
                </a:solidFill>
                <a:latin typeface="Libre Franklin"/>
                <a:ea typeface="Libre Franklin"/>
                <a:cs typeface="Libre Franklin"/>
                <a:sym typeface="Libre Franklin"/>
              </a:defRPr>
            </a:lvl8pPr>
            <a:lvl9pPr indent="0" lvl="8" marL="0" algn="r">
              <a:spcBef>
                <a:spcPts val="0"/>
              </a:spcBef>
              <a:buNone/>
              <a:defRPr sz="1200">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tr-TR"/>
              <a:t>‹#›</a:t>
            </a:fld>
            <a:endParaRPr/>
          </a:p>
        </p:txBody>
      </p:sp>
      <p:sp>
        <p:nvSpPr>
          <p:cNvPr id="76" name="Google Shape;76;p28" title="Divider Bar"/>
          <p:cNvSpPr/>
          <p:nvPr/>
        </p:nvSpPr>
        <p:spPr>
          <a:xfrm>
            <a:off x="5303520"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lvl1pPr lvl="0" marR="0" rtl="0" algn="l">
              <a:lnSpc>
                <a:spcPct val="89000"/>
              </a:lnSpc>
              <a:spcBef>
                <a:spcPts val="0"/>
              </a:spcBef>
              <a:spcAft>
                <a:spcPts val="0"/>
              </a:spcAft>
              <a:buClr>
                <a:schemeClr val="dk2"/>
              </a:buClr>
              <a:buSzPts val="4400"/>
              <a:buFont typeface="Libre Franklin"/>
              <a:buNone/>
              <a:defRPr b="0" i="0" sz="4400" u="none" cap="none" strike="noStrike">
                <a:solidFill>
                  <a:schemeClr val="dk2"/>
                </a:solidFill>
                <a:latin typeface="Libre Franklin"/>
                <a:ea typeface="Libre Franklin"/>
                <a:cs typeface="Libre Franklin"/>
                <a:sym typeface="Libre Frankl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1371600" y="2286000"/>
            <a:ext cx="9601200" cy="3581400"/>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94000"/>
              </a:lnSpc>
              <a:spcBef>
                <a:spcPts val="1000"/>
              </a:spcBef>
              <a:spcAft>
                <a:spcPts val="0"/>
              </a:spcAft>
              <a:buClr>
                <a:schemeClr val="dk2"/>
              </a:buClr>
              <a:buSzPts val="2000"/>
              <a:buFont typeface="Libre Franklin"/>
              <a:buChar char="■"/>
              <a:defRPr b="0" i="0" sz="2000" u="none" cap="none" strike="noStrike">
                <a:solidFill>
                  <a:schemeClr val="dk2"/>
                </a:solidFill>
                <a:latin typeface="Libre Franklin"/>
                <a:ea typeface="Libre Franklin"/>
                <a:cs typeface="Libre Franklin"/>
                <a:sym typeface="Libre Franklin"/>
              </a:defRPr>
            </a:lvl1pPr>
            <a:lvl2pPr indent="-355600" lvl="1" marL="914400" marR="0" rtl="0" algn="l">
              <a:lnSpc>
                <a:spcPct val="94000"/>
              </a:lnSpc>
              <a:spcBef>
                <a:spcPts val="500"/>
              </a:spcBef>
              <a:spcAft>
                <a:spcPts val="0"/>
              </a:spcAft>
              <a:buClr>
                <a:schemeClr val="dk2"/>
              </a:buClr>
              <a:buSzPts val="2000"/>
              <a:buFont typeface="Libre Franklin"/>
              <a:buChar char="–"/>
              <a:defRPr b="0" i="1" sz="2000" u="none" cap="none" strike="noStrike">
                <a:solidFill>
                  <a:schemeClr val="dk2"/>
                </a:solidFill>
                <a:latin typeface="Libre Franklin"/>
                <a:ea typeface="Libre Franklin"/>
                <a:cs typeface="Libre Franklin"/>
                <a:sym typeface="Libre Franklin"/>
              </a:defRPr>
            </a:lvl2pPr>
            <a:lvl3pPr indent="-342900" lvl="2" marL="1371600" marR="0" rtl="0" algn="l">
              <a:lnSpc>
                <a:spcPct val="94000"/>
              </a:lnSpc>
              <a:spcBef>
                <a:spcPts val="500"/>
              </a:spcBef>
              <a:spcAft>
                <a:spcPts val="0"/>
              </a:spcAft>
              <a:buClr>
                <a:schemeClr val="dk2"/>
              </a:buClr>
              <a:buSzPts val="1800"/>
              <a:buFont typeface="Libre Franklin"/>
              <a:buChar char="■"/>
              <a:defRPr b="0" i="0" sz="1800" u="none" cap="none" strike="noStrike">
                <a:solidFill>
                  <a:schemeClr val="dk2"/>
                </a:solidFill>
                <a:latin typeface="Libre Franklin"/>
                <a:ea typeface="Libre Franklin"/>
                <a:cs typeface="Libre Franklin"/>
                <a:sym typeface="Libre Franklin"/>
              </a:defRPr>
            </a:lvl3pPr>
            <a:lvl4pPr indent="-342900" lvl="3" marL="1828800" marR="0" rtl="0" algn="l">
              <a:lnSpc>
                <a:spcPct val="94000"/>
              </a:lnSpc>
              <a:spcBef>
                <a:spcPts val="500"/>
              </a:spcBef>
              <a:spcAft>
                <a:spcPts val="0"/>
              </a:spcAft>
              <a:buClr>
                <a:schemeClr val="dk2"/>
              </a:buClr>
              <a:buSzPts val="1800"/>
              <a:buFont typeface="Libre Franklin"/>
              <a:buChar char="–"/>
              <a:defRPr b="0" i="1" sz="1800" u="none" cap="none" strike="noStrike">
                <a:solidFill>
                  <a:schemeClr val="dk2"/>
                </a:solidFill>
                <a:latin typeface="Libre Franklin"/>
                <a:ea typeface="Libre Franklin"/>
                <a:cs typeface="Libre Franklin"/>
                <a:sym typeface="Libre Franklin"/>
              </a:defRPr>
            </a:lvl4pPr>
            <a:lvl5pPr indent="-330200" lvl="4" marL="2286000" marR="0" rtl="0" algn="l">
              <a:lnSpc>
                <a:spcPct val="94000"/>
              </a:lnSpc>
              <a:spcBef>
                <a:spcPts val="500"/>
              </a:spcBef>
              <a:spcAft>
                <a:spcPts val="0"/>
              </a:spcAft>
              <a:buClr>
                <a:schemeClr val="dk2"/>
              </a:buClr>
              <a:buSzPts val="1600"/>
              <a:buFont typeface="Libre Franklin"/>
              <a:buChar char="■"/>
              <a:defRPr b="0" i="0" sz="1600" u="none" cap="none" strike="noStrike">
                <a:solidFill>
                  <a:schemeClr val="dk2"/>
                </a:solidFill>
                <a:latin typeface="Libre Franklin"/>
                <a:ea typeface="Libre Franklin"/>
                <a:cs typeface="Libre Franklin"/>
                <a:sym typeface="Libre Franklin"/>
              </a:defRPr>
            </a:lvl5pPr>
            <a:lvl6pPr indent="-330200" lvl="5" marL="2743200" marR="0" rtl="0" algn="l">
              <a:lnSpc>
                <a:spcPct val="94000"/>
              </a:lnSpc>
              <a:spcBef>
                <a:spcPts val="500"/>
              </a:spcBef>
              <a:spcAft>
                <a:spcPts val="0"/>
              </a:spcAft>
              <a:buClr>
                <a:schemeClr val="dk2"/>
              </a:buClr>
              <a:buSzPts val="1600"/>
              <a:buFont typeface="Libre Franklin"/>
              <a:buChar char="–"/>
              <a:defRPr b="0" i="1" sz="1600" u="none" cap="none" strike="noStrike">
                <a:solidFill>
                  <a:schemeClr val="dk2"/>
                </a:solidFill>
                <a:latin typeface="Libre Franklin"/>
                <a:ea typeface="Libre Franklin"/>
                <a:cs typeface="Libre Franklin"/>
                <a:sym typeface="Libre Franklin"/>
              </a:defRPr>
            </a:lvl6pPr>
            <a:lvl7pPr indent="-317500" lvl="6" marL="3200400" marR="0" rtl="0" algn="l">
              <a:lnSpc>
                <a:spcPct val="94000"/>
              </a:lnSpc>
              <a:spcBef>
                <a:spcPts val="500"/>
              </a:spcBef>
              <a:spcAft>
                <a:spcPts val="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7pPr>
            <a:lvl8pPr indent="-317500" lvl="7" marL="3657600" marR="0" rtl="0" algn="l">
              <a:lnSpc>
                <a:spcPct val="94000"/>
              </a:lnSpc>
              <a:spcBef>
                <a:spcPts val="500"/>
              </a:spcBef>
              <a:spcAft>
                <a:spcPts val="0"/>
              </a:spcAft>
              <a:buClr>
                <a:schemeClr val="dk2"/>
              </a:buClr>
              <a:buSzPts val="1400"/>
              <a:buFont typeface="Libre Franklin"/>
              <a:buChar char="–"/>
              <a:defRPr b="0" i="1" sz="1400" u="none" cap="none" strike="noStrike">
                <a:solidFill>
                  <a:schemeClr val="dk2"/>
                </a:solidFill>
                <a:latin typeface="Libre Franklin"/>
                <a:ea typeface="Libre Franklin"/>
                <a:cs typeface="Libre Franklin"/>
                <a:sym typeface="Libre Franklin"/>
              </a:defRPr>
            </a:lvl8pPr>
            <a:lvl9pPr indent="-317500" lvl="8" marL="4114800" marR="0" rtl="0" algn="l">
              <a:lnSpc>
                <a:spcPct val="94000"/>
              </a:lnSpc>
              <a:spcBef>
                <a:spcPts val="500"/>
              </a:spcBef>
              <a:spcAft>
                <a:spcPts val="200"/>
              </a:spcAft>
              <a:buClr>
                <a:schemeClr val="dk2"/>
              </a:buClr>
              <a:buSzPts val="1400"/>
              <a:buFont typeface="Libre Franklin"/>
              <a:buChar char="■"/>
              <a:defRPr b="0" i="0" sz="1400" u="none" cap="none" strike="noStrike">
                <a:solidFill>
                  <a:schemeClr val="dk2"/>
                </a:solidFill>
                <a:latin typeface="Libre Franklin"/>
                <a:ea typeface="Libre Franklin"/>
                <a:cs typeface="Libre Franklin"/>
                <a:sym typeface="Libre Franklin"/>
              </a:defRPr>
            </a:lvl9pPr>
          </a:lstStyle>
          <a:p/>
        </p:txBody>
      </p:sp>
      <p:sp>
        <p:nvSpPr>
          <p:cNvPr id="8" name="Google Shape;8;p19"/>
          <p:cNvSpPr txBox="1"/>
          <p:nvPr>
            <p:ph idx="10" type="dt"/>
          </p:nvPr>
        </p:nvSpPr>
        <p:spPr>
          <a:xfrm>
            <a:off x="1390650" y="6453386"/>
            <a:ext cx="1204572"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9" name="Google Shape;9;p19"/>
          <p:cNvSpPr txBox="1"/>
          <p:nvPr>
            <p:ph idx="11" type="ftr"/>
          </p:nvPr>
        </p:nvSpPr>
        <p:spPr>
          <a:xfrm>
            <a:off x="2893564" y="6453386"/>
            <a:ext cx="6280830" cy="40461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2"/>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0" name="Google Shape;10;p19"/>
          <p:cNvSpPr txBox="1"/>
          <p:nvPr>
            <p:ph idx="12" type="sldNum"/>
          </p:nvPr>
        </p:nvSpPr>
        <p:spPr>
          <a:xfrm>
            <a:off x="9472736" y="6453386"/>
            <a:ext cx="1596292" cy="40461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dk2"/>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chemeClr val="dk2"/>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chemeClr val="dk2"/>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chemeClr val="dk2"/>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chemeClr val="dk2"/>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chemeClr val="dk2"/>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chemeClr val="dk2"/>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chemeClr val="dk2"/>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chemeClr val="dk2"/>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tr-TR"/>
              <a:t>‹#›</a:t>
            </a:fld>
            <a:endParaRPr/>
          </a:p>
        </p:txBody>
      </p:sp>
      <p:sp>
        <p:nvSpPr>
          <p:cNvPr id="11" name="Google Shape;11;p19" title="Side bar"/>
          <p:cNvSpPr/>
          <p:nvPr/>
        </p:nvSpPr>
        <p:spPr>
          <a:xfrm>
            <a:off x="478095" y="376"/>
            <a:ext cx="22860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hyperlink" Target="https://bit.ly/2o4Smdp" TargetMode="External"/><Relationship Id="rId6" Type="http://schemas.openxmlformats.org/officeDocument/2006/relationships/hyperlink" Target="https://bit.ly/2o3blo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
          <p:cNvSpPr txBox="1"/>
          <p:nvPr>
            <p:ph idx="1" type="subTitle"/>
          </p:nvPr>
        </p:nvSpPr>
        <p:spPr>
          <a:xfrm>
            <a:off x="1237500" y="1451250"/>
            <a:ext cx="9735300" cy="3955500"/>
          </a:xfrm>
          <a:prstGeom prst="rect">
            <a:avLst/>
          </a:prstGeom>
          <a:noFill/>
          <a:ln>
            <a:noFill/>
          </a:ln>
        </p:spPr>
        <p:txBody>
          <a:bodyPr anchorCtr="0" anchor="ctr" bIns="45700" lIns="91425" spcFirstLastPara="1" rIns="91425" wrap="square" tIns="45700">
            <a:normAutofit/>
          </a:bodyPr>
          <a:lstStyle/>
          <a:p>
            <a:pPr indent="0" lvl="0" marL="0" rtl="0" algn="ctr">
              <a:lnSpc>
                <a:spcPct val="112000"/>
              </a:lnSpc>
              <a:spcBef>
                <a:spcPts val="0"/>
              </a:spcBef>
              <a:spcAft>
                <a:spcPts val="0"/>
              </a:spcAft>
              <a:buClr>
                <a:srgbClr val="213612"/>
              </a:buClr>
              <a:buSzPts val="3600"/>
              <a:buNone/>
            </a:pPr>
            <a:r>
              <a:t/>
            </a:r>
            <a:endParaRPr b="1" sz="3600">
              <a:solidFill>
                <a:srgbClr val="213612"/>
              </a:solidFill>
              <a:latin typeface="Lobster"/>
              <a:ea typeface="Lobster"/>
              <a:cs typeface="Lobster"/>
              <a:sym typeface="Lobster"/>
            </a:endParaRPr>
          </a:p>
          <a:p>
            <a:pPr indent="0" lvl="0" marL="0" rtl="0" algn="ctr">
              <a:lnSpc>
                <a:spcPct val="112000"/>
              </a:lnSpc>
              <a:spcBef>
                <a:spcPts val="0"/>
              </a:spcBef>
              <a:spcAft>
                <a:spcPts val="0"/>
              </a:spcAft>
              <a:buClr>
                <a:srgbClr val="213612"/>
              </a:buClr>
              <a:buSzPts val="3600"/>
              <a:buNone/>
            </a:pPr>
            <a:r>
              <a:rPr b="1" lang="tr-TR" sz="4800">
                <a:solidFill>
                  <a:srgbClr val="213612"/>
                </a:solidFill>
                <a:latin typeface="Lobster"/>
                <a:ea typeface="Lobster"/>
                <a:cs typeface="Lobster"/>
                <a:sym typeface="Lobster"/>
              </a:rPr>
              <a:t>Y</a:t>
            </a:r>
            <a:r>
              <a:rPr b="1" lang="tr-TR" sz="4800">
                <a:solidFill>
                  <a:srgbClr val="213612"/>
                </a:solidFill>
                <a:latin typeface="Lobster"/>
                <a:ea typeface="Lobster"/>
                <a:cs typeface="Lobster"/>
                <a:sym typeface="Lobster"/>
              </a:rPr>
              <a:t>A</a:t>
            </a:r>
            <a:r>
              <a:rPr b="1" lang="tr-TR" sz="4800">
                <a:solidFill>
                  <a:srgbClr val="213612"/>
                </a:solidFill>
                <a:latin typeface="Arial"/>
                <a:ea typeface="Arial"/>
                <a:cs typeface="Arial"/>
                <a:sym typeface="Arial"/>
              </a:rPr>
              <a:t> </a:t>
            </a:r>
            <a:r>
              <a:rPr b="1" lang="tr-TR" sz="4800">
                <a:solidFill>
                  <a:srgbClr val="213612"/>
                </a:solidFill>
                <a:latin typeface="Arial"/>
                <a:ea typeface="Arial"/>
                <a:cs typeface="Arial"/>
                <a:sym typeface="Arial"/>
              </a:rPr>
              <a:t>                                          </a:t>
            </a:r>
            <a:r>
              <a:rPr b="1" lang="tr-TR" sz="4800">
                <a:solidFill>
                  <a:srgbClr val="213612"/>
                </a:solidFill>
                <a:latin typeface="Lobster"/>
                <a:ea typeface="Lobster"/>
                <a:cs typeface="Lobster"/>
                <a:sym typeface="Lobster"/>
              </a:rPr>
              <a:t>DA</a:t>
            </a:r>
            <a:br>
              <a:rPr b="1" lang="tr-TR" sz="4800">
                <a:solidFill>
                  <a:srgbClr val="213612"/>
                </a:solidFill>
                <a:latin typeface="Arial"/>
                <a:ea typeface="Arial"/>
                <a:cs typeface="Arial"/>
                <a:sym typeface="Arial"/>
              </a:rPr>
            </a:br>
            <a:endParaRPr b="1" sz="4800">
              <a:solidFill>
                <a:srgbClr val="213612"/>
              </a:solidFill>
              <a:latin typeface="Arial"/>
              <a:ea typeface="Arial"/>
              <a:cs typeface="Arial"/>
              <a:sym typeface="Arial"/>
            </a:endParaRPr>
          </a:p>
          <a:p>
            <a:pPr indent="0" lvl="0" marL="0" rtl="0" algn="l">
              <a:lnSpc>
                <a:spcPct val="112000"/>
              </a:lnSpc>
              <a:spcBef>
                <a:spcPts val="0"/>
              </a:spcBef>
              <a:spcAft>
                <a:spcPts val="0"/>
              </a:spcAft>
              <a:buClr>
                <a:srgbClr val="213612"/>
              </a:buClr>
              <a:buSzPts val="3600"/>
              <a:buNone/>
            </a:pPr>
            <a:r>
              <a:t/>
            </a:r>
            <a:endParaRPr b="1" sz="3600">
              <a:solidFill>
                <a:srgbClr val="213612"/>
              </a:solidFill>
              <a:latin typeface="Arial"/>
              <a:ea typeface="Arial"/>
              <a:cs typeface="Arial"/>
              <a:sym typeface="Arial"/>
            </a:endParaRPr>
          </a:p>
          <a:p>
            <a:pPr indent="0" lvl="0" marL="0" rtl="0" algn="ctr">
              <a:lnSpc>
                <a:spcPct val="112000"/>
              </a:lnSpc>
              <a:spcBef>
                <a:spcPts val="0"/>
              </a:spcBef>
              <a:spcAft>
                <a:spcPts val="0"/>
              </a:spcAft>
              <a:buClr>
                <a:srgbClr val="213612"/>
              </a:buClr>
              <a:buSzPts val="3600"/>
              <a:buNone/>
            </a:pPr>
            <a:r>
              <a:rPr b="1" lang="tr-TR" sz="3600">
                <a:solidFill>
                  <a:srgbClr val="213612"/>
                </a:solidFill>
                <a:latin typeface="Arial"/>
                <a:ea typeface="Arial"/>
                <a:cs typeface="Arial"/>
                <a:sym typeface="Arial"/>
              </a:rPr>
              <a:t>Projesi Bilgilendirme Toplantısı</a:t>
            </a:r>
            <a:endParaRPr/>
          </a:p>
        </p:txBody>
      </p:sp>
      <p:pic>
        <p:nvPicPr>
          <p:cNvPr id="94" name="Google Shape;94;p1"/>
          <p:cNvPicPr preferRelativeResize="0"/>
          <p:nvPr/>
        </p:nvPicPr>
        <p:blipFill>
          <a:blip r:embed="rId3">
            <a:alphaModFix/>
          </a:blip>
          <a:stretch>
            <a:fillRect/>
          </a:stretch>
        </p:blipFill>
        <p:spPr>
          <a:xfrm>
            <a:off x="3847388" y="385588"/>
            <a:ext cx="4497224" cy="38008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graphicFrame>
        <p:nvGraphicFramePr>
          <p:cNvPr id="159" name="Google Shape;159;p9"/>
          <p:cNvGraphicFramePr/>
          <p:nvPr/>
        </p:nvGraphicFramePr>
        <p:xfrm>
          <a:off x="1013382" y="118622"/>
          <a:ext cx="3000000" cy="3000000"/>
        </p:xfrm>
        <a:graphic>
          <a:graphicData uri="http://schemas.openxmlformats.org/drawingml/2006/table">
            <a:tbl>
              <a:tblPr>
                <a:noFill/>
                <a:tableStyleId>{58AD5BFB-8FE7-4F1A-9CEE-5FC6888530D4}</a:tableStyleId>
              </a:tblPr>
              <a:tblGrid>
                <a:gridCol w="685725"/>
                <a:gridCol w="4968550"/>
                <a:gridCol w="2156150"/>
                <a:gridCol w="2620350"/>
              </a:tblGrid>
              <a:tr h="722300">
                <a:tc gridSpan="4">
                  <a:txBody>
                    <a:bodyPr/>
                    <a:lstStyle/>
                    <a:p>
                      <a:pPr indent="0" lvl="0" marL="0" marR="0" rtl="0" algn="ctr">
                        <a:lnSpc>
                          <a:spcPct val="150000"/>
                        </a:lnSpc>
                        <a:spcBef>
                          <a:spcPts val="0"/>
                        </a:spcBef>
                        <a:spcAft>
                          <a:spcPts val="0"/>
                        </a:spcAft>
                        <a:buNone/>
                      </a:pPr>
                      <a:r>
                        <a:rPr b="1" lang="tr-TR" sz="1800">
                          <a:latin typeface="Arial Black"/>
                          <a:ea typeface="Arial Black"/>
                          <a:cs typeface="Arial Black"/>
                          <a:sym typeface="Arial Black"/>
                        </a:rPr>
                        <a:t>YANLIŞI AZALT DOĞRUYU ARTIR</a:t>
                      </a:r>
                      <a:r>
                        <a:rPr b="1" lang="tr-TR" sz="1800" u="none" cap="none" strike="noStrike">
                          <a:solidFill>
                            <a:srgbClr val="000000"/>
                          </a:solidFill>
                          <a:latin typeface="Arial Black"/>
                          <a:ea typeface="Arial Black"/>
                          <a:cs typeface="Arial Black"/>
                          <a:sym typeface="Arial Black"/>
                        </a:rPr>
                        <a:t> PROJESİ SEMİNER TAKVİMİ</a:t>
                      </a:r>
                      <a:endParaRPr sz="1800" u="none" cap="none" strike="noStrike">
                        <a:solidFill>
                          <a:srgbClr val="000000"/>
                        </a:solidFill>
                        <a:latin typeface="Arial Black"/>
                        <a:ea typeface="Arial Black"/>
                        <a:cs typeface="Arial Black"/>
                        <a:sym typeface="Arial Black"/>
                      </a:endParaRPr>
                    </a:p>
                  </a:txBody>
                  <a:tcPr marT="0" marB="0" marR="52250" marL="522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hMerge="1"/>
                <a:tc hMerge="1"/>
                <a:tc hMerge="1"/>
              </a:tr>
              <a:tr h="1002825">
                <a:tc>
                  <a:txBody>
                    <a:bodyPr/>
                    <a:lstStyle/>
                    <a:p>
                      <a:pPr indent="0" lvl="0" marL="0" marR="0" rtl="0" algn="ctr">
                        <a:lnSpc>
                          <a:spcPct val="150000"/>
                        </a:lnSpc>
                        <a:spcBef>
                          <a:spcPts val="0"/>
                        </a:spcBef>
                        <a:spcAft>
                          <a:spcPts val="0"/>
                        </a:spcAft>
                        <a:buNone/>
                      </a:pPr>
                      <a:r>
                        <a:rPr b="1" lang="tr-TR" sz="1400" u="none" cap="none" strike="noStrike">
                          <a:solidFill>
                            <a:srgbClr val="000000"/>
                          </a:solidFill>
                          <a:latin typeface="Arial"/>
                          <a:ea typeface="Arial"/>
                          <a:cs typeface="Arial"/>
                          <a:sym typeface="Arial"/>
                        </a:rPr>
                        <a:t>NO</a:t>
                      </a:r>
                      <a:endParaRPr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0" marR="0" rtl="0" algn="ctr">
                        <a:lnSpc>
                          <a:spcPct val="150000"/>
                        </a:lnSpc>
                        <a:spcBef>
                          <a:spcPts val="0"/>
                        </a:spcBef>
                        <a:spcAft>
                          <a:spcPts val="0"/>
                        </a:spcAft>
                        <a:buNone/>
                      </a:pPr>
                      <a:r>
                        <a:rPr b="1" lang="tr-TR" sz="1400" u="none" cap="none" strike="noStrike">
                          <a:solidFill>
                            <a:srgbClr val="000000"/>
                          </a:solidFill>
                          <a:latin typeface="Arial"/>
                          <a:ea typeface="Arial"/>
                          <a:cs typeface="Arial"/>
                          <a:sym typeface="Arial"/>
                        </a:rPr>
                        <a:t>ÇALIŞMANIN KONUSU</a:t>
                      </a:r>
                      <a:endParaRPr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0" marR="0" rtl="0" algn="ctr">
                        <a:lnSpc>
                          <a:spcPct val="150000"/>
                        </a:lnSpc>
                        <a:spcBef>
                          <a:spcPts val="0"/>
                        </a:spcBef>
                        <a:spcAft>
                          <a:spcPts val="0"/>
                        </a:spcAft>
                        <a:buNone/>
                      </a:pPr>
                      <a:r>
                        <a:rPr b="1" lang="tr-TR" sz="1400" u="none" cap="none" strike="noStrike">
                          <a:solidFill>
                            <a:srgbClr val="000000"/>
                          </a:solidFill>
                          <a:latin typeface="Arial"/>
                          <a:ea typeface="Arial"/>
                          <a:cs typeface="Arial"/>
                          <a:sym typeface="Arial"/>
                        </a:rPr>
                        <a:t>HEDEF KİTLE</a:t>
                      </a:r>
                      <a:endParaRPr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0" marR="0" rtl="0" algn="ctr">
                        <a:lnSpc>
                          <a:spcPct val="150000"/>
                        </a:lnSpc>
                        <a:spcBef>
                          <a:spcPts val="0"/>
                        </a:spcBef>
                        <a:spcAft>
                          <a:spcPts val="0"/>
                        </a:spcAft>
                        <a:buNone/>
                      </a:pPr>
                      <a:r>
                        <a:rPr b="1" lang="tr-TR" sz="1400" u="none" cap="none" strike="noStrike">
                          <a:solidFill>
                            <a:srgbClr val="000000"/>
                          </a:solidFill>
                          <a:latin typeface="Arial"/>
                          <a:ea typeface="Arial"/>
                          <a:cs typeface="Arial"/>
                          <a:sym typeface="Arial"/>
                        </a:rPr>
                        <a:t>ÇALIŞMANIN UYGULANCAĞI TAKVİM</a:t>
                      </a:r>
                      <a:endParaRPr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r>
              <a:tr h="787975">
                <a:tc>
                  <a:txBody>
                    <a:bodyPr/>
                    <a:lstStyle/>
                    <a:p>
                      <a:pPr indent="0" lvl="0" marL="0" marR="0" rtl="0" algn="ctr">
                        <a:lnSpc>
                          <a:spcPct val="150000"/>
                        </a:lnSpc>
                        <a:spcBef>
                          <a:spcPts val="0"/>
                        </a:spcBef>
                        <a:spcAft>
                          <a:spcPts val="0"/>
                        </a:spcAft>
                        <a:buNone/>
                      </a:pPr>
                      <a:r>
                        <a:rPr b="1" lang="tr-TR" sz="1400" u="none" cap="none" strike="noStrike">
                          <a:solidFill>
                            <a:srgbClr val="000000"/>
                          </a:solidFill>
                          <a:latin typeface="Arial"/>
                          <a:ea typeface="Arial"/>
                          <a:cs typeface="Arial"/>
                          <a:sym typeface="Arial"/>
                        </a:rPr>
                        <a:t>1</a:t>
                      </a:r>
                      <a:endParaRPr sz="1400" u="none" cap="none" strike="noStrike">
                        <a:solidFill>
                          <a:srgbClr val="000000"/>
                        </a:solidFill>
                        <a:latin typeface="Arial"/>
                        <a:ea typeface="Arial"/>
                        <a:cs typeface="Arial"/>
                        <a:sym typeface="Arial"/>
                      </a:endParaRPr>
                    </a:p>
                  </a:txBody>
                  <a:tcPr marT="0" marB="0" marR="52250" marL="52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b="0" i="1" lang="tr-TR" sz="1400" u="none" cap="none" strike="noStrike">
                          <a:solidFill>
                            <a:srgbClr val="000000"/>
                          </a:solidFill>
                          <a:latin typeface="Arial"/>
                          <a:ea typeface="Arial"/>
                          <a:cs typeface="Arial"/>
                          <a:sym typeface="Arial"/>
                        </a:rPr>
                        <a:t>Hedef Belirleme, Verimli Ders Çalışma Yöntemleri</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tr-TR"/>
                        <a:t>8. ve</a:t>
                      </a:r>
                      <a:r>
                        <a:rPr b="0" lang="tr-TR" sz="1400" u="none" cap="none" strike="noStrike">
                          <a:solidFill>
                            <a:srgbClr val="000000"/>
                          </a:solidFill>
                          <a:latin typeface="Arial"/>
                          <a:ea typeface="Arial"/>
                          <a:cs typeface="Arial"/>
                          <a:sym typeface="Arial"/>
                        </a:rPr>
                        <a:t>12. sınıflar</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b="0" lang="tr-TR" sz="1400" u="none" cap="none" strike="noStrike">
                          <a:solidFill>
                            <a:srgbClr val="000000"/>
                          </a:solidFill>
                          <a:latin typeface="Arial"/>
                          <a:ea typeface="Arial"/>
                          <a:cs typeface="Arial"/>
                          <a:sym typeface="Arial"/>
                        </a:rPr>
                        <a:t>30 EKİM – 2 KASIM 2018</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87975">
                <a:tc>
                  <a:txBody>
                    <a:bodyPr/>
                    <a:lstStyle/>
                    <a:p>
                      <a:pPr indent="0" lvl="0" marL="0" marR="0" rtl="0" algn="ctr">
                        <a:lnSpc>
                          <a:spcPct val="150000"/>
                        </a:lnSpc>
                        <a:spcBef>
                          <a:spcPts val="0"/>
                        </a:spcBef>
                        <a:spcAft>
                          <a:spcPts val="0"/>
                        </a:spcAft>
                        <a:buNone/>
                      </a:pPr>
                      <a:r>
                        <a:rPr b="1" lang="tr-TR" sz="1400" u="none" cap="none" strike="noStrike">
                          <a:solidFill>
                            <a:srgbClr val="000000"/>
                          </a:solidFill>
                          <a:latin typeface="Arial"/>
                          <a:ea typeface="Arial"/>
                          <a:cs typeface="Arial"/>
                          <a:sym typeface="Arial"/>
                        </a:rPr>
                        <a:t>2</a:t>
                      </a:r>
                      <a:endParaRPr sz="1400" u="none" cap="none" strike="noStrike">
                        <a:solidFill>
                          <a:srgbClr val="000000"/>
                        </a:solidFill>
                        <a:latin typeface="Arial"/>
                        <a:ea typeface="Arial"/>
                        <a:cs typeface="Arial"/>
                        <a:sym typeface="Arial"/>
                      </a:endParaRPr>
                    </a:p>
                  </a:txBody>
                  <a:tcPr marT="0" marB="0" marR="52250" marL="52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0" marR="0" rtl="0" algn="ctr">
                        <a:lnSpc>
                          <a:spcPct val="150000"/>
                        </a:lnSpc>
                        <a:spcBef>
                          <a:spcPts val="0"/>
                        </a:spcBef>
                        <a:spcAft>
                          <a:spcPts val="0"/>
                        </a:spcAft>
                        <a:buNone/>
                      </a:pPr>
                      <a:r>
                        <a:rPr b="0" i="1" lang="tr-TR" sz="1400" u="none" cap="none" strike="noStrike">
                          <a:solidFill>
                            <a:srgbClr val="000000"/>
                          </a:solidFill>
                          <a:latin typeface="Arial"/>
                          <a:ea typeface="Arial"/>
                          <a:cs typeface="Arial"/>
                          <a:sym typeface="Arial"/>
                        </a:rPr>
                        <a:t>Okul Başarısında Ailenin Rolü ve  YKS LGS sistemi</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0" marR="0" rtl="0" algn="ctr">
                        <a:lnSpc>
                          <a:spcPct val="150000"/>
                        </a:lnSpc>
                        <a:spcBef>
                          <a:spcPts val="0"/>
                        </a:spcBef>
                        <a:spcAft>
                          <a:spcPts val="0"/>
                        </a:spcAft>
                        <a:buNone/>
                      </a:pPr>
                      <a:r>
                        <a:rPr lang="tr-TR"/>
                        <a:t>8. ve </a:t>
                      </a:r>
                      <a:r>
                        <a:rPr b="0" lang="tr-TR" sz="1400" u="none" cap="none" strike="noStrike">
                          <a:solidFill>
                            <a:srgbClr val="000000"/>
                          </a:solidFill>
                          <a:latin typeface="Arial"/>
                          <a:ea typeface="Arial"/>
                          <a:cs typeface="Arial"/>
                          <a:sym typeface="Arial"/>
                        </a:rPr>
                        <a:t>12. sınıf Öğrenci Velilerine</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0" marR="0" rtl="0" algn="ctr">
                        <a:lnSpc>
                          <a:spcPct val="150000"/>
                        </a:lnSpc>
                        <a:spcBef>
                          <a:spcPts val="0"/>
                        </a:spcBef>
                        <a:spcAft>
                          <a:spcPts val="0"/>
                        </a:spcAft>
                        <a:buNone/>
                      </a:pPr>
                      <a:r>
                        <a:rPr b="0" lang="tr-TR" sz="1400" u="none" cap="none" strike="noStrike">
                          <a:solidFill>
                            <a:srgbClr val="000000"/>
                          </a:solidFill>
                          <a:latin typeface="Arial"/>
                          <a:ea typeface="Arial"/>
                          <a:cs typeface="Arial"/>
                          <a:sym typeface="Arial"/>
                        </a:rPr>
                        <a:t>12-16 KASIM 2018</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r>
              <a:tr h="787975">
                <a:tc>
                  <a:txBody>
                    <a:bodyPr/>
                    <a:lstStyle/>
                    <a:p>
                      <a:pPr indent="0" lvl="0" marL="0" marR="0" rtl="0" algn="ctr">
                        <a:lnSpc>
                          <a:spcPct val="150000"/>
                        </a:lnSpc>
                        <a:spcBef>
                          <a:spcPts val="0"/>
                        </a:spcBef>
                        <a:spcAft>
                          <a:spcPts val="0"/>
                        </a:spcAft>
                        <a:buNone/>
                      </a:pPr>
                      <a:r>
                        <a:rPr b="1" lang="tr-TR" sz="1400" u="none" cap="none" strike="noStrike">
                          <a:solidFill>
                            <a:srgbClr val="000000"/>
                          </a:solidFill>
                          <a:latin typeface="Arial"/>
                          <a:ea typeface="Arial"/>
                          <a:cs typeface="Arial"/>
                          <a:sym typeface="Arial"/>
                        </a:rPr>
                        <a:t>3</a:t>
                      </a:r>
                      <a:endParaRPr sz="1400" u="none" cap="none" strike="noStrike">
                        <a:solidFill>
                          <a:srgbClr val="000000"/>
                        </a:solidFill>
                        <a:latin typeface="Arial"/>
                        <a:ea typeface="Arial"/>
                        <a:cs typeface="Arial"/>
                        <a:sym typeface="Arial"/>
                      </a:endParaRPr>
                    </a:p>
                  </a:txBody>
                  <a:tcPr marT="0" marB="0" marR="52250" marL="52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b="0" i="1" lang="tr-TR" sz="1400" u="none" cap="none" strike="noStrike">
                          <a:solidFill>
                            <a:srgbClr val="000000"/>
                          </a:solidFill>
                          <a:latin typeface="Arial"/>
                          <a:ea typeface="Arial"/>
                          <a:cs typeface="Arial"/>
                          <a:sym typeface="Arial"/>
                        </a:rPr>
                        <a:t>Sınav Stratejileri  ve Test çözme Teknikleri</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tr-TR"/>
                        <a:t>8. ve </a:t>
                      </a:r>
                      <a:r>
                        <a:rPr b="0" lang="tr-TR" sz="1400" u="none" cap="none" strike="noStrike">
                          <a:solidFill>
                            <a:srgbClr val="000000"/>
                          </a:solidFill>
                          <a:latin typeface="Arial"/>
                          <a:ea typeface="Arial"/>
                          <a:cs typeface="Arial"/>
                          <a:sym typeface="Arial"/>
                        </a:rPr>
                        <a:t>12. Sınıflar</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b="0" lang="tr-TR" sz="1400" u="none" cap="none" strike="noStrike">
                          <a:solidFill>
                            <a:srgbClr val="000000"/>
                          </a:solidFill>
                          <a:latin typeface="Arial"/>
                          <a:ea typeface="Arial"/>
                          <a:cs typeface="Arial"/>
                          <a:sym typeface="Arial"/>
                        </a:rPr>
                        <a:t>1-4 OCAK 2019</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815125">
                <a:tc>
                  <a:txBody>
                    <a:bodyPr/>
                    <a:lstStyle/>
                    <a:p>
                      <a:pPr indent="0" lvl="0" marL="0" marR="0" rtl="0" algn="ctr">
                        <a:lnSpc>
                          <a:spcPct val="150000"/>
                        </a:lnSpc>
                        <a:spcBef>
                          <a:spcPts val="0"/>
                        </a:spcBef>
                        <a:spcAft>
                          <a:spcPts val="0"/>
                        </a:spcAft>
                        <a:buNone/>
                      </a:pPr>
                      <a:r>
                        <a:rPr b="1" lang="tr-TR" sz="1400" u="none" cap="none" strike="noStrike">
                          <a:solidFill>
                            <a:srgbClr val="000000"/>
                          </a:solidFill>
                          <a:latin typeface="Arial"/>
                          <a:ea typeface="Arial"/>
                          <a:cs typeface="Arial"/>
                          <a:sym typeface="Arial"/>
                        </a:rPr>
                        <a:t>4</a:t>
                      </a:r>
                      <a:endParaRPr sz="1400" u="none" cap="none" strike="noStrike">
                        <a:solidFill>
                          <a:srgbClr val="000000"/>
                        </a:solidFill>
                        <a:latin typeface="Arial"/>
                        <a:ea typeface="Arial"/>
                        <a:cs typeface="Arial"/>
                        <a:sym typeface="Arial"/>
                      </a:endParaRPr>
                    </a:p>
                  </a:txBody>
                  <a:tcPr marT="0" marB="0" marR="52250" marL="52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0" marR="0" rtl="0" algn="ctr">
                        <a:lnSpc>
                          <a:spcPct val="150000"/>
                        </a:lnSpc>
                        <a:spcBef>
                          <a:spcPts val="0"/>
                        </a:spcBef>
                        <a:spcAft>
                          <a:spcPts val="0"/>
                        </a:spcAft>
                        <a:buNone/>
                      </a:pPr>
                      <a:r>
                        <a:rPr b="0" i="1" lang="tr-TR" sz="1400" u="none" cap="none" strike="noStrike">
                          <a:solidFill>
                            <a:srgbClr val="000000"/>
                          </a:solidFill>
                          <a:latin typeface="Arial"/>
                          <a:ea typeface="Arial"/>
                          <a:cs typeface="Arial"/>
                          <a:sym typeface="Arial"/>
                        </a:rPr>
                        <a:t>Motivasyon Y</a:t>
                      </a:r>
                      <a:r>
                        <a:rPr i="1" lang="tr-TR"/>
                        <a:t>KS</a:t>
                      </a:r>
                      <a:r>
                        <a:rPr b="0" i="1" lang="tr-TR" sz="1400" u="none" cap="none" strike="noStrike">
                          <a:solidFill>
                            <a:srgbClr val="000000"/>
                          </a:solidFill>
                          <a:latin typeface="Arial"/>
                          <a:ea typeface="Arial"/>
                          <a:cs typeface="Arial"/>
                          <a:sym typeface="Arial"/>
                        </a:rPr>
                        <a:t> , Zaman ve Stres Yönetimi</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0" marR="0" rtl="0" algn="ctr">
                        <a:lnSpc>
                          <a:spcPct val="150000"/>
                        </a:lnSpc>
                        <a:spcBef>
                          <a:spcPts val="0"/>
                        </a:spcBef>
                        <a:spcAft>
                          <a:spcPts val="0"/>
                        </a:spcAft>
                        <a:buNone/>
                      </a:pPr>
                      <a:r>
                        <a:rPr lang="tr-TR"/>
                        <a:t>8 ve </a:t>
                      </a:r>
                      <a:r>
                        <a:rPr b="0" lang="tr-TR" sz="1400" u="none" cap="none" strike="noStrike">
                          <a:solidFill>
                            <a:srgbClr val="000000"/>
                          </a:solidFill>
                          <a:latin typeface="Arial"/>
                          <a:ea typeface="Arial"/>
                          <a:cs typeface="Arial"/>
                          <a:sym typeface="Arial"/>
                        </a:rPr>
                        <a:t>12. Sınıflar</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0" marR="0" rtl="0" algn="ctr">
                        <a:lnSpc>
                          <a:spcPct val="150000"/>
                        </a:lnSpc>
                        <a:spcBef>
                          <a:spcPts val="0"/>
                        </a:spcBef>
                        <a:spcAft>
                          <a:spcPts val="0"/>
                        </a:spcAft>
                        <a:buNone/>
                      </a:pPr>
                      <a:r>
                        <a:rPr b="0" lang="tr-TR" sz="1400" u="none" cap="none" strike="noStrike">
                          <a:solidFill>
                            <a:srgbClr val="000000"/>
                          </a:solidFill>
                          <a:latin typeface="Arial"/>
                          <a:ea typeface="Arial"/>
                          <a:cs typeface="Arial"/>
                          <a:sym typeface="Arial"/>
                        </a:rPr>
                        <a:t>11-15 ŞUBAT 2019</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r>
              <a:tr h="787975">
                <a:tc>
                  <a:txBody>
                    <a:bodyPr/>
                    <a:lstStyle/>
                    <a:p>
                      <a:pPr indent="0" lvl="0" marL="0" marR="0" rtl="0" algn="ctr">
                        <a:lnSpc>
                          <a:spcPct val="150000"/>
                        </a:lnSpc>
                        <a:spcBef>
                          <a:spcPts val="0"/>
                        </a:spcBef>
                        <a:spcAft>
                          <a:spcPts val="0"/>
                        </a:spcAft>
                        <a:buNone/>
                      </a:pPr>
                      <a:r>
                        <a:rPr b="1" lang="tr-TR" sz="1400" u="none" cap="none" strike="noStrike">
                          <a:solidFill>
                            <a:srgbClr val="000000"/>
                          </a:solidFill>
                          <a:latin typeface="Arial"/>
                          <a:ea typeface="Arial"/>
                          <a:cs typeface="Arial"/>
                          <a:sym typeface="Arial"/>
                        </a:rPr>
                        <a:t>5</a:t>
                      </a:r>
                      <a:endParaRPr sz="1400" u="none" cap="none" strike="noStrike">
                        <a:solidFill>
                          <a:srgbClr val="000000"/>
                        </a:solidFill>
                        <a:latin typeface="Arial"/>
                        <a:ea typeface="Arial"/>
                        <a:cs typeface="Arial"/>
                        <a:sym typeface="Arial"/>
                      </a:endParaRPr>
                    </a:p>
                  </a:txBody>
                  <a:tcPr marT="0" marB="0" marR="52250" marL="52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b="0" i="1" lang="tr-TR" sz="1400" u="none" cap="none" strike="noStrike">
                          <a:solidFill>
                            <a:srgbClr val="000000"/>
                          </a:solidFill>
                          <a:latin typeface="Arial"/>
                          <a:ea typeface="Arial"/>
                          <a:cs typeface="Arial"/>
                          <a:sym typeface="Arial"/>
                        </a:rPr>
                        <a:t>Sınavda Üç Zaman: Sınav Öncesi, Sınav Anı ve Sınav Sonrası</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lang="tr-TR"/>
                        <a:t>8. ve </a:t>
                      </a:r>
                      <a:r>
                        <a:rPr b="0" lang="tr-TR" sz="1400" u="none" cap="none" strike="noStrike">
                          <a:solidFill>
                            <a:srgbClr val="000000"/>
                          </a:solidFill>
                          <a:latin typeface="Arial"/>
                          <a:ea typeface="Arial"/>
                          <a:cs typeface="Arial"/>
                          <a:sym typeface="Arial"/>
                        </a:rPr>
                        <a:t>12. Sınıflar</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50000"/>
                        </a:lnSpc>
                        <a:spcBef>
                          <a:spcPts val="0"/>
                        </a:spcBef>
                        <a:spcAft>
                          <a:spcPts val="0"/>
                        </a:spcAft>
                        <a:buNone/>
                      </a:pPr>
                      <a:r>
                        <a:rPr b="0" lang="tr-TR" sz="1400" u="none" cap="none" strike="noStrike">
                          <a:solidFill>
                            <a:srgbClr val="000000"/>
                          </a:solidFill>
                          <a:latin typeface="Arial"/>
                          <a:ea typeface="Arial"/>
                          <a:cs typeface="Arial"/>
                          <a:sym typeface="Arial"/>
                        </a:rPr>
                        <a:t>15-19 NİSAN 2019</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787975">
                <a:tc>
                  <a:txBody>
                    <a:bodyPr/>
                    <a:lstStyle/>
                    <a:p>
                      <a:pPr indent="0" lvl="0" marL="0" marR="0" rtl="0" algn="ctr">
                        <a:lnSpc>
                          <a:spcPct val="150000"/>
                        </a:lnSpc>
                        <a:spcBef>
                          <a:spcPts val="0"/>
                        </a:spcBef>
                        <a:spcAft>
                          <a:spcPts val="0"/>
                        </a:spcAft>
                        <a:buNone/>
                      </a:pPr>
                      <a:r>
                        <a:rPr b="1" lang="tr-TR" sz="1400" u="none" cap="none" strike="noStrike">
                          <a:solidFill>
                            <a:srgbClr val="000000"/>
                          </a:solidFill>
                          <a:latin typeface="Arial"/>
                          <a:ea typeface="Arial"/>
                          <a:cs typeface="Arial"/>
                          <a:sym typeface="Arial"/>
                        </a:rPr>
                        <a:t>6</a:t>
                      </a:r>
                      <a:endParaRPr sz="1400" u="none" cap="none" strike="noStrike">
                        <a:solidFill>
                          <a:srgbClr val="000000"/>
                        </a:solidFill>
                        <a:latin typeface="Arial"/>
                        <a:ea typeface="Arial"/>
                        <a:cs typeface="Arial"/>
                        <a:sym typeface="Arial"/>
                      </a:endParaRPr>
                    </a:p>
                  </a:txBody>
                  <a:tcPr marT="0" marB="0" marR="52250" marL="522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0" marR="0" rtl="0" algn="ctr">
                        <a:lnSpc>
                          <a:spcPct val="150000"/>
                        </a:lnSpc>
                        <a:spcBef>
                          <a:spcPts val="0"/>
                        </a:spcBef>
                        <a:spcAft>
                          <a:spcPts val="0"/>
                        </a:spcAft>
                        <a:buNone/>
                      </a:pPr>
                      <a:r>
                        <a:rPr b="0" i="1" lang="tr-TR" sz="1400" u="none" cap="none" strike="noStrike">
                          <a:solidFill>
                            <a:srgbClr val="000000"/>
                          </a:solidFill>
                          <a:latin typeface="Arial"/>
                          <a:ea typeface="Arial"/>
                          <a:cs typeface="Arial"/>
                          <a:sym typeface="Arial"/>
                        </a:rPr>
                        <a:t>Motivasyon, Sınav Kaygısı, Zaman ve Stres Yönetimi</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0" marR="0" rtl="0" algn="ctr">
                        <a:lnSpc>
                          <a:spcPct val="150000"/>
                        </a:lnSpc>
                        <a:spcBef>
                          <a:spcPts val="0"/>
                        </a:spcBef>
                        <a:spcAft>
                          <a:spcPts val="0"/>
                        </a:spcAft>
                        <a:buNone/>
                      </a:pPr>
                      <a:r>
                        <a:rPr lang="tr-TR"/>
                        <a:t>8. ve </a:t>
                      </a:r>
                      <a:r>
                        <a:rPr b="0" lang="tr-TR" sz="1400" u="none" cap="none" strike="noStrike">
                          <a:solidFill>
                            <a:srgbClr val="000000"/>
                          </a:solidFill>
                          <a:latin typeface="Arial"/>
                          <a:ea typeface="Arial"/>
                          <a:cs typeface="Arial"/>
                          <a:sym typeface="Arial"/>
                        </a:rPr>
                        <a:t>12. Sınıflar</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0" marR="0" rtl="0" algn="ctr">
                        <a:lnSpc>
                          <a:spcPct val="150000"/>
                        </a:lnSpc>
                        <a:spcBef>
                          <a:spcPts val="0"/>
                        </a:spcBef>
                        <a:spcAft>
                          <a:spcPts val="0"/>
                        </a:spcAft>
                        <a:buNone/>
                      </a:pPr>
                      <a:r>
                        <a:rPr b="0" lang="tr-TR" sz="1400" u="none" cap="none" strike="noStrike">
                          <a:solidFill>
                            <a:srgbClr val="000000"/>
                          </a:solidFill>
                          <a:latin typeface="Arial"/>
                          <a:ea typeface="Arial"/>
                          <a:cs typeface="Arial"/>
                          <a:sym typeface="Arial"/>
                        </a:rPr>
                        <a:t>27-31 MAYIS 2019</a:t>
                      </a:r>
                      <a:endParaRPr b="0" sz="1400" u="none" cap="none" strike="noStrike">
                        <a:solidFill>
                          <a:srgbClr val="000000"/>
                        </a:solidFill>
                        <a:latin typeface="Arial"/>
                        <a:ea typeface="Arial"/>
                        <a:cs typeface="Arial"/>
                        <a:sym typeface="Arial"/>
                      </a:endParaRPr>
                    </a:p>
                  </a:txBody>
                  <a:tcPr marT="0" marB="0" marR="52250" marL="522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10"/>
          <p:cNvPicPr preferRelativeResize="0"/>
          <p:nvPr>
            <p:ph idx="1" type="body"/>
          </p:nvPr>
        </p:nvPicPr>
        <p:blipFill rotWithShape="1">
          <a:blip r:embed="rId3">
            <a:alphaModFix/>
          </a:blip>
          <a:srcRect b="0" l="0" r="0" t="0"/>
          <a:stretch/>
        </p:blipFill>
        <p:spPr>
          <a:xfrm>
            <a:off x="886778" y="1858067"/>
            <a:ext cx="4264342" cy="3141865"/>
          </a:xfrm>
          <a:prstGeom prst="rect">
            <a:avLst/>
          </a:prstGeom>
          <a:noFill/>
          <a:ln>
            <a:noFill/>
          </a:ln>
        </p:spPr>
      </p:pic>
      <p:sp>
        <p:nvSpPr>
          <p:cNvPr id="165" name="Google Shape;165;p10"/>
          <p:cNvSpPr txBox="1"/>
          <p:nvPr>
            <p:ph type="title"/>
          </p:nvPr>
        </p:nvSpPr>
        <p:spPr>
          <a:xfrm>
            <a:off x="886778" y="217903"/>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rgbClr val="213612"/>
              </a:buClr>
              <a:buSzPts val="4000"/>
              <a:buFont typeface="Arial"/>
              <a:buNone/>
            </a:pPr>
            <a:r>
              <a:rPr b="1" lang="tr-TR" sz="4000">
                <a:solidFill>
                  <a:srgbClr val="213612"/>
                </a:solidFill>
                <a:latin typeface="Arial"/>
                <a:ea typeface="Arial"/>
                <a:cs typeface="Arial"/>
                <a:sym typeface="Arial"/>
              </a:rPr>
              <a:t>UYGULAMA AŞAMASI</a:t>
            </a:r>
            <a:endParaRPr sz="4000">
              <a:solidFill>
                <a:srgbClr val="213612"/>
              </a:solidFill>
              <a:latin typeface="Arial"/>
              <a:ea typeface="Arial"/>
              <a:cs typeface="Arial"/>
              <a:sym typeface="Arial"/>
            </a:endParaRPr>
          </a:p>
        </p:txBody>
      </p:sp>
      <p:grpSp>
        <p:nvGrpSpPr>
          <p:cNvPr id="166" name="Google Shape;166;p10"/>
          <p:cNvGrpSpPr/>
          <p:nvPr/>
        </p:nvGrpSpPr>
        <p:grpSpPr>
          <a:xfrm>
            <a:off x="4102493" y="1446339"/>
            <a:ext cx="1418054" cy="1492812"/>
            <a:chOff x="4102493" y="1446339"/>
            <a:chExt cx="1418054" cy="1492812"/>
          </a:xfrm>
        </p:grpSpPr>
        <p:pic>
          <p:nvPicPr>
            <p:cNvPr id="167" name="Google Shape;167;p10"/>
            <p:cNvPicPr preferRelativeResize="0"/>
            <p:nvPr/>
          </p:nvPicPr>
          <p:blipFill rotWithShape="1">
            <a:blip r:embed="rId4">
              <a:alphaModFix/>
            </a:blip>
            <a:srcRect b="0" l="0" r="0" t="0"/>
            <a:stretch/>
          </p:blipFill>
          <p:spPr>
            <a:xfrm rot="-724766">
              <a:off x="4222830" y="1555422"/>
              <a:ext cx="1177381" cy="1274647"/>
            </a:xfrm>
            <a:prstGeom prst="rect">
              <a:avLst/>
            </a:prstGeom>
            <a:noFill/>
            <a:ln>
              <a:noFill/>
            </a:ln>
          </p:spPr>
        </p:pic>
        <p:sp>
          <p:nvSpPr>
            <p:cNvPr id="168" name="Google Shape;168;p10"/>
            <p:cNvSpPr txBox="1"/>
            <p:nvPr/>
          </p:nvSpPr>
          <p:spPr>
            <a:xfrm>
              <a:off x="4440442" y="1897338"/>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lt1"/>
                </a:solidFill>
                <a:latin typeface="Arial"/>
                <a:ea typeface="Arial"/>
                <a:cs typeface="Arial"/>
                <a:sym typeface="Arial"/>
              </a:endParaRPr>
            </a:p>
          </p:txBody>
        </p:sp>
      </p:grpSp>
      <p:sp>
        <p:nvSpPr>
          <p:cNvPr id="169" name="Google Shape;169;p10"/>
          <p:cNvSpPr/>
          <p:nvPr/>
        </p:nvSpPr>
        <p:spPr>
          <a:xfrm>
            <a:off x="5318550" y="1897354"/>
            <a:ext cx="6732000" cy="4249800"/>
          </a:xfrm>
          <a:prstGeom prst="rect">
            <a:avLst/>
          </a:prstGeom>
          <a:noFill/>
          <a:ln>
            <a:noFill/>
          </a:ln>
        </p:spPr>
        <p:txBody>
          <a:bodyPr anchorCtr="0" anchor="t" bIns="45700" lIns="91425" spcFirstLastPara="1" rIns="91425" wrap="square" tIns="45700">
            <a:spAutoFit/>
          </a:bodyPr>
          <a:lstStyle/>
          <a:p>
            <a:pPr indent="-457200" lvl="0" marL="457200" marR="0" rtl="0" algn="just">
              <a:lnSpc>
                <a:spcPct val="150000"/>
              </a:lnSpc>
              <a:spcBef>
                <a:spcPts val="0"/>
              </a:spcBef>
              <a:spcAft>
                <a:spcPts val="0"/>
              </a:spcAft>
              <a:buClr>
                <a:schemeClr val="dk1"/>
              </a:buClr>
              <a:buSzPts val="2000"/>
              <a:buFont typeface="Libre Franklin"/>
              <a:buAutoNum type="arabicParenR"/>
            </a:pPr>
            <a:r>
              <a:rPr lang="tr-TR" sz="2000">
                <a:solidFill>
                  <a:schemeClr val="dk1"/>
                </a:solidFill>
                <a:latin typeface="Arial"/>
                <a:ea typeface="Arial"/>
                <a:cs typeface="Arial"/>
                <a:sym typeface="Arial"/>
              </a:rPr>
              <a:t>İl Milli Eğitim Müdürlüğü AR-GE birimi tarafından il, ilçe milli eğitim müdürlükleri ve okul yürütme ekiplerine proje tanıtımının yapılması. </a:t>
            </a:r>
            <a:endParaRPr/>
          </a:p>
          <a:p>
            <a:pPr indent="-330200" lvl="0" marL="457200" marR="0" rtl="0" algn="just">
              <a:lnSpc>
                <a:spcPct val="150000"/>
              </a:lnSpc>
              <a:spcBef>
                <a:spcPts val="0"/>
              </a:spcBef>
              <a:spcAft>
                <a:spcPts val="0"/>
              </a:spcAft>
              <a:buClr>
                <a:schemeClr val="dk1"/>
              </a:buClr>
              <a:buSzPts val="2000"/>
              <a:buFont typeface="Libre Franklin"/>
              <a:buNone/>
            </a:pPr>
            <a:r>
              <a:t/>
            </a:r>
            <a:endParaRPr sz="2000">
              <a:solidFill>
                <a:schemeClr val="dk1"/>
              </a:solidFill>
              <a:latin typeface="Arial"/>
              <a:ea typeface="Arial"/>
              <a:cs typeface="Arial"/>
              <a:sym typeface="Arial"/>
            </a:endParaRPr>
          </a:p>
          <a:p>
            <a:pPr indent="-342900" lvl="0" marL="457200" rtl="0" algn="l">
              <a:lnSpc>
                <a:spcPct val="150000"/>
              </a:lnSpc>
              <a:spcBef>
                <a:spcPts val="0"/>
              </a:spcBef>
              <a:spcAft>
                <a:spcPts val="0"/>
              </a:spcAft>
              <a:buClr>
                <a:schemeClr val="dk1"/>
              </a:buClr>
              <a:buSzPts val="1800"/>
              <a:buFont typeface="Cambria"/>
              <a:buAutoNum type="arabicParenR"/>
            </a:pPr>
            <a:r>
              <a:rPr lang="tr-TR" sz="1800">
                <a:solidFill>
                  <a:schemeClr val="dk1"/>
                </a:solidFill>
                <a:highlight>
                  <a:srgbClr val="FFFFFF"/>
                </a:highlight>
                <a:latin typeface="Cambria"/>
                <a:ea typeface="Cambria"/>
                <a:cs typeface="Cambria"/>
                <a:sym typeface="Cambria"/>
              </a:rPr>
              <a:t>Her okulun 2019 YKS ve LGS sonucunu ölçüt alarak, 2020 YKS ve LGS’ye ilişkin akademik başarı hedefini net bazında AR-GE birimi tarafından oluşturulan Google E-Tablolara girmesi.</a:t>
            </a:r>
            <a:br>
              <a:rPr lang="tr-TR" sz="1800">
                <a:solidFill>
                  <a:schemeClr val="dk1"/>
                </a:solidFill>
                <a:highlight>
                  <a:srgbClr val="FFFFFF"/>
                </a:highlight>
                <a:latin typeface="Cambria"/>
                <a:ea typeface="Cambria"/>
                <a:cs typeface="Cambria"/>
                <a:sym typeface="Cambria"/>
              </a:rPr>
            </a:br>
            <a:r>
              <a:rPr lang="tr-TR" sz="1800">
                <a:solidFill>
                  <a:schemeClr val="dk1"/>
                </a:solidFill>
                <a:highlight>
                  <a:srgbClr val="FFFFFF"/>
                </a:highlight>
                <a:latin typeface="Cambria"/>
                <a:ea typeface="Cambria"/>
                <a:cs typeface="Cambria"/>
                <a:sym typeface="Cambria"/>
              </a:rPr>
              <a:t>Liseler için : </a:t>
            </a:r>
            <a:r>
              <a:rPr lang="tr-TR" sz="1800" u="sng">
                <a:solidFill>
                  <a:schemeClr val="hlink"/>
                </a:solidFill>
                <a:highlight>
                  <a:srgbClr val="FFFFFF"/>
                </a:highlight>
                <a:latin typeface="Cambria"/>
                <a:ea typeface="Cambria"/>
                <a:cs typeface="Cambria"/>
                <a:sym typeface="Cambria"/>
                <a:hlinkClick r:id="rId5"/>
              </a:rPr>
              <a:t>https://bit.ly/2o4Smdp</a:t>
            </a:r>
            <a:endParaRPr sz="1800">
              <a:solidFill>
                <a:schemeClr val="dk1"/>
              </a:solidFill>
              <a:highlight>
                <a:srgbClr val="FFFFFF"/>
              </a:highlight>
              <a:latin typeface="Cambria"/>
              <a:ea typeface="Cambria"/>
              <a:cs typeface="Cambria"/>
              <a:sym typeface="Cambria"/>
            </a:endParaRPr>
          </a:p>
          <a:p>
            <a:pPr indent="0" lvl="0" marL="457200" marR="0" rtl="0" algn="just">
              <a:lnSpc>
                <a:spcPct val="150000"/>
              </a:lnSpc>
              <a:spcBef>
                <a:spcPts val="0"/>
              </a:spcBef>
              <a:spcAft>
                <a:spcPts val="0"/>
              </a:spcAft>
              <a:buNone/>
            </a:pPr>
            <a:r>
              <a:rPr lang="tr-TR" sz="1800">
                <a:solidFill>
                  <a:schemeClr val="dk1"/>
                </a:solidFill>
                <a:highlight>
                  <a:srgbClr val="FFFFFF"/>
                </a:highlight>
                <a:latin typeface="Cambria"/>
                <a:ea typeface="Cambria"/>
                <a:cs typeface="Cambria"/>
                <a:sym typeface="Cambria"/>
              </a:rPr>
              <a:t>Ortaokullar için: </a:t>
            </a:r>
            <a:r>
              <a:rPr lang="tr-TR" sz="1800" u="sng">
                <a:solidFill>
                  <a:schemeClr val="hlink"/>
                </a:solidFill>
                <a:highlight>
                  <a:srgbClr val="FFFFFF"/>
                </a:highlight>
                <a:latin typeface="Cambria"/>
                <a:ea typeface="Cambria"/>
                <a:cs typeface="Cambria"/>
                <a:sym typeface="Cambria"/>
                <a:hlinkClick r:id="rId6"/>
              </a:rPr>
              <a:t>https://bit.ly/2o3bloI</a:t>
            </a:r>
            <a:endParaRPr sz="1800">
              <a:solidFill>
                <a:schemeClr val="dk1"/>
              </a:solidFill>
              <a:highlight>
                <a:srgbClr val="FFFFFF"/>
              </a:highlight>
              <a:latin typeface="Cambria"/>
              <a:ea typeface="Cambria"/>
              <a:cs typeface="Cambria"/>
              <a:sym typeface="Cambria"/>
            </a:endParaRPr>
          </a:p>
          <a:p>
            <a:pPr indent="0" lvl="0" marL="457200" marR="0" rtl="0" algn="just">
              <a:lnSpc>
                <a:spcPct val="150000"/>
              </a:lnSpc>
              <a:spcBef>
                <a:spcPts val="0"/>
              </a:spcBef>
              <a:spcAft>
                <a:spcPts val="0"/>
              </a:spcAft>
              <a:buNone/>
            </a:pPr>
            <a:r>
              <a:t/>
            </a:r>
            <a:endParaRPr sz="1800">
              <a:solidFill>
                <a:schemeClr val="dk1"/>
              </a:solidFill>
              <a:highlight>
                <a:srgbClr val="FFFFFF"/>
              </a:highlight>
              <a:latin typeface="Cambria"/>
              <a:ea typeface="Cambria"/>
              <a:cs typeface="Cambria"/>
              <a:sym typeface="Cambria"/>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id="174" name="Google Shape;174;p11"/>
          <p:cNvPicPr preferRelativeResize="0"/>
          <p:nvPr/>
        </p:nvPicPr>
        <p:blipFill>
          <a:blip r:embed="rId3">
            <a:alphaModFix/>
          </a:blip>
          <a:stretch>
            <a:fillRect/>
          </a:stretch>
        </p:blipFill>
        <p:spPr>
          <a:xfrm>
            <a:off x="848500" y="1112700"/>
            <a:ext cx="11010826" cy="5381100"/>
          </a:xfrm>
          <a:prstGeom prst="rect">
            <a:avLst/>
          </a:prstGeom>
          <a:noFill/>
          <a:ln>
            <a:noFill/>
          </a:ln>
        </p:spPr>
      </p:pic>
      <p:sp>
        <p:nvSpPr>
          <p:cNvPr id="175" name="Google Shape;175;p11"/>
          <p:cNvSpPr txBox="1"/>
          <p:nvPr/>
        </p:nvSpPr>
        <p:spPr>
          <a:xfrm>
            <a:off x="1623500" y="249950"/>
            <a:ext cx="9256200" cy="657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tr-TR" sz="2400">
                <a:latin typeface="Libre Franklin"/>
                <a:ea typeface="Libre Franklin"/>
                <a:cs typeface="Libre Franklin"/>
                <a:sym typeface="Libre Franklin"/>
              </a:rPr>
              <a:t>ORTAOKULLAR İÇİN VERİ GİRİŞ EKRANI</a:t>
            </a:r>
            <a:endParaRPr b="1" sz="2400">
              <a:latin typeface="Libre Franklin"/>
              <a:ea typeface="Libre Franklin"/>
              <a:cs typeface="Libre Franklin"/>
              <a:sym typeface="Libre Frankl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g61b176025a_0_20"/>
          <p:cNvSpPr txBox="1"/>
          <p:nvPr>
            <p:ph type="title"/>
          </p:nvPr>
        </p:nvSpPr>
        <p:spPr>
          <a:xfrm>
            <a:off x="1371600" y="685800"/>
            <a:ext cx="9601200" cy="742200"/>
          </a:xfrm>
          <a:prstGeom prst="rect">
            <a:avLst/>
          </a:prstGeom>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b="1" lang="tr-TR" sz="2400">
                <a:solidFill>
                  <a:schemeClr val="dk1"/>
                </a:solidFill>
              </a:rPr>
              <a:t>ORTAOKULLAR İÇİN VERİ GİRİŞ EKRANI</a:t>
            </a:r>
            <a:endParaRPr/>
          </a:p>
        </p:txBody>
      </p:sp>
      <p:sp>
        <p:nvSpPr>
          <p:cNvPr id="181" name="Google Shape;181;g61b176025a_0_20"/>
          <p:cNvSpPr txBox="1"/>
          <p:nvPr>
            <p:ph idx="1" type="body"/>
          </p:nvPr>
        </p:nvSpPr>
        <p:spPr>
          <a:xfrm>
            <a:off x="1371600" y="1647450"/>
            <a:ext cx="9601200" cy="4219800"/>
          </a:xfrm>
          <a:prstGeom prst="rect">
            <a:avLst/>
          </a:prstGeom>
        </p:spPr>
        <p:txBody>
          <a:bodyPr anchorCtr="0" anchor="t" bIns="45700" lIns="91425" spcFirstLastPara="1" rIns="91425" wrap="square" tIns="45700">
            <a:noAutofit/>
          </a:bodyPr>
          <a:lstStyle/>
          <a:p>
            <a:pPr indent="0" lvl="0" marL="0" rtl="0" algn="l">
              <a:spcBef>
                <a:spcPts val="1000"/>
              </a:spcBef>
              <a:spcAft>
                <a:spcPts val="200"/>
              </a:spcAft>
              <a:buNone/>
            </a:pPr>
            <a:r>
              <a:t/>
            </a:r>
            <a:endParaRPr/>
          </a:p>
        </p:txBody>
      </p:sp>
      <p:pic>
        <p:nvPicPr>
          <p:cNvPr id="182" name="Google Shape;182;g61b176025a_0_20"/>
          <p:cNvPicPr preferRelativeResize="0"/>
          <p:nvPr/>
        </p:nvPicPr>
        <p:blipFill>
          <a:blip r:embed="rId3">
            <a:alphaModFix/>
          </a:blip>
          <a:stretch>
            <a:fillRect/>
          </a:stretch>
        </p:blipFill>
        <p:spPr>
          <a:xfrm>
            <a:off x="1485900" y="1273525"/>
            <a:ext cx="10186976" cy="4781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12"/>
          <p:cNvSpPr/>
          <p:nvPr/>
        </p:nvSpPr>
        <p:spPr>
          <a:xfrm>
            <a:off x="1018095" y="416252"/>
            <a:ext cx="10510886" cy="6117829"/>
          </a:xfrm>
          <a:prstGeom prst="rect">
            <a:avLst/>
          </a:prstGeom>
          <a:noFill/>
          <a:ln>
            <a:noFill/>
          </a:ln>
        </p:spPr>
        <p:txBody>
          <a:bodyPr anchorCtr="0" anchor="t" bIns="45700" lIns="91425" spcFirstLastPara="1" rIns="91425" wrap="square" tIns="45700">
            <a:spAutoFit/>
          </a:bodyPr>
          <a:lstStyle/>
          <a:p>
            <a:pPr indent="-368300" lvl="0" marL="342900" marR="0" rtl="0" algn="l">
              <a:lnSpc>
                <a:spcPct val="150000"/>
              </a:lnSpc>
              <a:spcBef>
                <a:spcPts val="0"/>
              </a:spcBef>
              <a:spcAft>
                <a:spcPts val="0"/>
              </a:spcAft>
              <a:buClr>
                <a:schemeClr val="dk1"/>
              </a:buClr>
              <a:buSzPts val="2400"/>
              <a:buFont typeface="Cambria"/>
              <a:buAutoNum type="arabicParenR" startAt="3"/>
            </a:pPr>
            <a:r>
              <a:rPr lang="tr-TR" sz="2400">
                <a:solidFill>
                  <a:schemeClr val="dk1"/>
                </a:solidFill>
                <a:latin typeface="Cambria"/>
                <a:ea typeface="Cambria"/>
                <a:cs typeface="Cambria"/>
                <a:sym typeface="Cambria"/>
              </a:rPr>
              <a:t>Okul yürütme ekiplerinin proje paydaşlarına  (öğretmen, öğrenci ve veli) proje hakkında bilgi vermesi ve projeyi tanıtma</a:t>
            </a:r>
            <a:r>
              <a:rPr lang="tr-TR" sz="2400">
                <a:solidFill>
                  <a:schemeClr val="dk1"/>
                </a:solidFill>
                <a:latin typeface="Cambria"/>
                <a:ea typeface="Cambria"/>
                <a:cs typeface="Cambria"/>
                <a:sym typeface="Cambria"/>
              </a:rPr>
              <a:t>sı.</a:t>
            </a:r>
            <a:endParaRPr sz="2400">
              <a:solidFill>
                <a:schemeClr val="dk1"/>
              </a:solidFill>
              <a:latin typeface="Cambria"/>
              <a:ea typeface="Cambria"/>
              <a:cs typeface="Cambria"/>
              <a:sym typeface="Cambria"/>
            </a:endParaRPr>
          </a:p>
          <a:p>
            <a:pPr indent="0" lvl="0" marL="457200" marR="0" rtl="0" algn="l">
              <a:lnSpc>
                <a:spcPct val="150000"/>
              </a:lnSpc>
              <a:spcBef>
                <a:spcPts val="0"/>
              </a:spcBef>
              <a:spcAft>
                <a:spcPts val="0"/>
              </a:spcAft>
              <a:buNone/>
            </a:pPr>
            <a:r>
              <a:t/>
            </a:r>
            <a:endParaRPr sz="2400">
              <a:solidFill>
                <a:schemeClr val="dk1"/>
              </a:solidFill>
            </a:endParaRPr>
          </a:p>
          <a:p>
            <a:pPr indent="-381000" lvl="0" marL="457200" rtl="0" algn="l">
              <a:lnSpc>
                <a:spcPct val="150000"/>
              </a:lnSpc>
              <a:spcBef>
                <a:spcPts val="0"/>
              </a:spcBef>
              <a:spcAft>
                <a:spcPts val="0"/>
              </a:spcAft>
              <a:buClr>
                <a:schemeClr val="dk1"/>
              </a:buClr>
              <a:buSzPts val="2400"/>
              <a:buFont typeface="Cambria"/>
              <a:buAutoNum type="arabicParenR" startAt="3"/>
            </a:pPr>
            <a:r>
              <a:rPr lang="tr-TR" sz="2400">
                <a:solidFill>
                  <a:schemeClr val="dk1"/>
                </a:solidFill>
                <a:highlight>
                  <a:srgbClr val="FFFFFF"/>
                </a:highlight>
                <a:latin typeface="Cambria"/>
                <a:ea typeface="Cambria"/>
                <a:cs typeface="Cambria"/>
                <a:sym typeface="Cambria"/>
              </a:rPr>
              <a:t>İl Milli Eğitim Müdürlüğü tarafından Seviye Belirleme Sınavının (1.Deneme) yapılması.</a:t>
            </a:r>
            <a:endParaRPr sz="2400">
              <a:solidFill>
                <a:schemeClr val="dk1"/>
              </a:solidFill>
              <a:highlight>
                <a:srgbClr val="FFFFFF"/>
              </a:highlight>
              <a:latin typeface="Cambria"/>
              <a:ea typeface="Cambria"/>
              <a:cs typeface="Cambria"/>
              <a:sym typeface="Cambria"/>
            </a:endParaRPr>
          </a:p>
          <a:p>
            <a:pPr indent="0" lvl="0" marL="457200" rtl="0" algn="l">
              <a:lnSpc>
                <a:spcPct val="150000"/>
              </a:lnSpc>
              <a:spcBef>
                <a:spcPts val="0"/>
              </a:spcBef>
              <a:spcAft>
                <a:spcPts val="0"/>
              </a:spcAft>
              <a:buNone/>
            </a:pPr>
            <a:r>
              <a:rPr lang="tr-TR" sz="2400">
                <a:solidFill>
                  <a:schemeClr val="dk1"/>
                </a:solidFill>
                <a:highlight>
                  <a:srgbClr val="FFFFFF"/>
                </a:highlight>
                <a:latin typeface="Cambria"/>
                <a:ea typeface="Cambria"/>
                <a:cs typeface="Cambria"/>
                <a:sym typeface="Cambria"/>
              </a:rPr>
              <a:t> </a:t>
            </a:r>
            <a:endParaRPr sz="2400">
              <a:solidFill>
                <a:schemeClr val="dk1"/>
              </a:solidFill>
              <a:latin typeface="Arial"/>
              <a:ea typeface="Arial"/>
              <a:cs typeface="Arial"/>
              <a:sym typeface="Arial"/>
            </a:endParaRPr>
          </a:p>
          <a:p>
            <a:pPr indent="-381000" lvl="0" marL="457200" rtl="0" algn="l">
              <a:lnSpc>
                <a:spcPct val="150000"/>
              </a:lnSpc>
              <a:spcBef>
                <a:spcPts val="0"/>
              </a:spcBef>
              <a:spcAft>
                <a:spcPts val="0"/>
              </a:spcAft>
              <a:buClr>
                <a:schemeClr val="dk1"/>
              </a:buClr>
              <a:buSzPts val="2400"/>
              <a:buFont typeface="Libre Franklin"/>
              <a:buAutoNum type="arabicParenR" startAt="3"/>
            </a:pPr>
            <a:r>
              <a:rPr b="1" lang="tr-TR" sz="2400">
                <a:solidFill>
                  <a:schemeClr val="dk1"/>
                </a:solidFill>
                <a:highlight>
                  <a:srgbClr val="FFFFFF"/>
                </a:highlight>
                <a:latin typeface="Cambria"/>
                <a:ea typeface="Cambria"/>
                <a:cs typeface="Cambria"/>
                <a:sym typeface="Cambria"/>
              </a:rPr>
              <a:t>Seviye belirleme sınavı sonucuna göre öğrenci, sınıf rehber öğretmeni ve ders öğretmenleri işbirliğiyle öğrenciye net bazında hedef belirlenmesi ve hedeflerin sınıf rehber öğretmenince öğrenci karnelerine işlenmesi. </a:t>
            </a:r>
            <a:endParaRPr b="1" sz="2400"/>
          </a:p>
          <a:p>
            <a:pPr indent="0" lvl="0" marL="0" marR="0" rtl="0" algn="l">
              <a:lnSpc>
                <a:spcPct val="150000"/>
              </a:lnSpc>
              <a:spcBef>
                <a:spcPts val="0"/>
              </a:spcBef>
              <a:spcAft>
                <a:spcPts val="0"/>
              </a:spcAft>
              <a:buNone/>
            </a:pPr>
            <a:r>
              <a:t/>
            </a:r>
            <a:endParaRPr sz="2000">
              <a:solidFill>
                <a:schemeClr val="dk1"/>
              </a:solidFill>
              <a:latin typeface="Arial"/>
              <a:ea typeface="Arial"/>
              <a:cs typeface="Arial"/>
              <a:sym typeface="Arial"/>
            </a:endParaRPr>
          </a:p>
          <a:p>
            <a:pPr indent="0" lvl="0" marL="0" marR="0" rtl="0" algn="l">
              <a:lnSpc>
                <a:spcPct val="150000"/>
              </a:lnSpc>
              <a:spcBef>
                <a:spcPts val="0"/>
              </a:spcBef>
              <a:spcAft>
                <a:spcPts val="0"/>
              </a:spcAft>
              <a:buNone/>
            </a:pPr>
            <a:r>
              <a:t/>
            </a:r>
            <a:endParaRPr sz="24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Google Shape;192;p13"/>
          <p:cNvSpPr/>
          <p:nvPr/>
        </p:nvSpPr>
        <p:spPr>
          <a:xfrm>
            <a:off x="4254791" y="354999"/>
            <a:ext cx="3682418" cy="622222"/>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tr-TR" sz="3200">
                <a:solidFill>
                  <a:srgbClr val="000000"/>
                </a:solidFill>
                <a:latin typeface="Cambria"/>
                <a:ea typeface="Cambria"/>
                <a:cs typeface="Cambria"/>
                <a:sym typeface="Cambria"/>
              </a:rPr>
              <a:t>ÖĞRENCİ KARNESİ</a:t>
            </a:r>
            <a:endParaRPr sz="2400">
              <a:solidFill>
                <a:schemeClr val="dk1"/>
              </a:solidFill>
              <a:latin typeface="Constantia"/>
              <a:ea typeface="Constantia"/>
              <a:cs typeface="Constantia"/>
              <a:sym typeface="Constantia"/>
            </a:endParaRPr>
          </a:p>
        </p:txBody>
      </p:sp>
      <p:pic>
        <p:nvPicPr>
          <p:cNvPr id="193" name="Google Shape;193;p13"/>
          <p:cNvPicPr preferRelativeResize="0"/>
          <p:nvPr/>
        </p:nvPicPr>
        <p:blipFill>
          <a:blip r:embed="rId3">
            <a:alphaModFix/>
          </a:blip>
          <a:stretch>
            <a:fillRect/>
          </a:stretch>
        </p:blipFill>
        <p:spPr>
          <a:xfrm>
            <a:off x="1111650" y="1141925"/>
            <a:ext cx="10572150" cy="5117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Google Shape;198;p14"/>
          <p:cNvSpPr/>
          <p:nvPr/>
        </p:nvSpPr>
        <p:spPr>
          <a:xfrm>
            <a:off x="998904" y="273356"/>
            <a:ext cx="9857400" cy="4971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0"/>
              </a:spcBef>
              <a:spcAft>
                <a:spcPts val="0"/>
              </a:spcAft>
              <a:buNone/>
            </a:pPr>
            <a:r>
              <a:rPr lang="tr-TR" sz="2400">
                <a:solidFill>
                  <a:schemeClr val="dk1"/>
                </a:solidFill>
                <a:highlight>
                  <a:srgbClr val="FFFFFF"/>
                </a:highlight>
                <a:latin typeface="Cambria"/>
                <a:ea typeface="Cambria"/>
                <a:cs typeface="Cambria"/>
                <a:sym typeface="Cambria"/>
              </a:rPr>
              <a:t>6) Belirlenen takvim doğrultusunda deneme sınavlarının uygulanması. (EK-2) (EK-3)</a:t>
            </a:r>
            <a:endParaRPr sz="2400">
              <a:solidFill>
                <a:schemeClr val="dk1"/>
              </a:solidFill>
              <a:latin typeface="Arial"/>
              <a:ea typeface="Arial"/>
              <a:cs typeface="Arial"/>
              <a:sym typeface="Arial"/>
            </a:endParaRPr>
          </a:p>
        </p:txBody>
      </p:sp>
      <p:pic>
        <p:nvPicPr>
          <p:cNvPr id="199" name="Google Shape;199;p14"/>
          <p:cNvPicPr preferRelativeResize="0"/>
          <p:nvPr/>
        </p:nvPicPr>
        <p:blipFill>
          <a:blip r:embed="rId3">
            <a:alphaModFix/>
          </a:blip>
          <a:stretch>
            <a:fillRect/>
          </a:stretch>
        </p:blipFill>
        <p:spPr>
          <a:xfrm>
            <a:off x="1371600" y="1346450"/>
            <a:ext cx="9245425" cy="354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8"/>
                                        </p:tgtEl>
                                        <p:attrNameLst>
                                          <p:attrName>style.visibility</p:attrName>
                                        </p:attrNameLst>
                                      </p:cBhvr>
                                      <p:to>
                                        <p:strVal val="visible"/>
                                      </p:to>
                                    </p:set>
                                    <p:animEffect filter="fade" transition="in">
                                      <p:cBhvr>
                                        <p:cTn dur="500"/>
                                        <p:tgtEl>
                                          <p:spTgt spid="1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g61b176025a_0_31"/>
          <p:cNvSpPr txBox="1"/>
          <p:nvPr>
            <p:ph type="title"/>
          </p:nvPr>
        </p:nvSpPr>
        <p:spPr>
          <a:xfrm>
            <a:off x="1371600" y="685800"/>
            <a:ext cx="9601200" cy="1485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61b176025a_0_31"/>
          <p:cNvSpPr txBox="1"/>
          <p:nvPr>
            <p:ph idx="1" type="body"/>
          </p:nvPr>
        </p:nvSpPr>
        <p:spPr>
          <a:xfrm>
            <a:off x="1371600" y="2286000"/>
            <a:ext cx="9601200" cy="3581400"/>
          </a:xfrm>
          <a:prstGeom prst="rect">
            <a:avLst/>
          </a:prstGeom>
        </p:spPr>
        <p:txBody>
          <a:bodyPr anchorCtr="0" anchor="t" bIns="45700" lIns="91425" spcFirstLastPara="1" rIns="91425" wrap="square" tIns="45700">
            <a:noAutofit/>
          </a:bodyPr>
          <a:lstStyle/>
          <a:p>
            <a:pPr indent="0" lvl="0" marL="0" rtl="0" algn="l">
              <a:spcBef>
                <a:spcPts val="1000"/>
              </a:spcBef>
              <a:spcAft>
                <a:spcPts val="200"/>
              </a:spcAft>
              <a:buNone/>
            </a:pPr>
            <a:r>
              <a:t/>
            </a:r>
            <a:endParaRPr/>
          </a:p>
        </p:txBody>
      </p:sp>
      <p:pic>
        <p:nvPicPr>
          <p:cNvPr id="206" name="Google Shape;206;g61b176025a_0_31"/>
          <p:cNvPicPr preferRelativeResize="0"/>
          <p:nvPr/>
        </p:nvPicPr>
        <p:blipFill>
          <a:blip r:embed="rId3">
            <a:alphaModFix/>
          </a:blip>
          <a:stretch>
            <a:fillRect/>
          </a:stretch>
        </p:blipFill>
        <p:spPr>
          <a:xfrm>
            <a:off x="1609300" y="739800"/>
            <a:ext cx="9785850" cy="48401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15"/>
          <p:cNvSpPr/>
          <p:nvPr/>
        </p:nvSpPr>
        <p:spPr>
          <a:xfrm>
            <a:off x="342987" y="-12"/>
            <a:ext cx="11085900" cy="6960300"/>
          </a:xfrm>
          <a:prstGeom prst="rect">
            <a:avLst/>
          </a:prstGeom>
          <a:noFill/>
          <a:ln>
            <a:noFill/>
          </a:ln>
        </p:spPr>
        <p:txBody>
          <a:bodyPr anchorCtr="0" anchor="t" bIns="45700" lIns="720000" spcFirstLastPara="1" rIns="91425" wrap="square" tIns="45700">
            <a:spAutoFit/>
          </a:bodyPr>
          <a:lstStyle/>
          <a:p>
            <a:pPr indent="0" lvl="0" marL="0" rtl="0" algn="l">
              <a:lnSpc>
                <a:spcPct val="150000"/>
              </a:lnSpc>
              <a:spcBef>
                <a:spcPts val="0"/>
              </a:spcBef>
              <a:spcAft>
                <a:spcPts val="0"/>
              </a:spcAft>
              <a:buNone/>
            </a:pPr>
            <a:r>
              <a:rPr lang="tr-TR" sz="1800">
                <a:solidFill>
                  <a:schemeClr val="dk1"/>
                </a:solidFill>
                <a:highlight>
                  <a:srgbClr val="FFFFFF"/>
                </a:highlight>
              </a:rPr>
              <a:t>7)       </a:t>
            </a:r>
            <a:r>
              <a:rPr lang="tr-TR" sz="1800">
                <a:solidFill>
                  <a:schemeClr val="dk1"/>
                </a:solidFill>
                <a:highlight>
                  <a:srgbClr val="FFFFFF"/>
                </a:highlight>
                <a:latin typeface="Calibri"/>
                <a:ea typeface="Calibri"/>
                <a:cs typeface="Calibri"/>
                <a:sym typeface="Calibri"/>
              </a:rPr>
              <a:t>Öğrenci karnelerinin il milli eğitim müdürlüğünce yapılacak her deneme sınavından  sonra güncellenmesi ve bir sonraki deneme sınavı net hedeflerinin okullarca belirlenmesi.</a:t>
            </a:r>
            <a:endParaRPr sz="1800">
              <a:solidFill>
                <a:schemeClr val="dk1"/>
              </a:solidFill>
              <a:highlight>
                <a:srgbClr val="FFFFFF"/>
              </a:highlight>
              <a:latin typeface="Calibri"/>
              <a:ea typeface="Calibri"/>
              <a:cs typeface="Calibri"/>
              <a:sym typeface="Calibri"/>
            </a:endParaRPr>
          </a:p>
          <a:p>
            <a:pPr indent="0" lvl="0" marL="0" rtl="0" algn="l">
              <a:lnSpc>
                <a:spcPct val="150000"/>
              </a:lnSpc>
              <a:spcBef>
                <a:spcPts val="0"/>
              </a:spcBef>
              <a:spcAft>
                <a:spcPts val="0"/>
              </a:spcAft>
              <a:buNone/>
            </a:pPr>
            <a:r>
              <a:t/>
            </a:r>
            <a:endParaRPr sz="1800">
              <a:solidFill>
                <a:schemeClr val="dk1"/>
              </a:solidFill>
              <a:highlight>
                <a:srgbClr val="FFFFFF"/>
              </a:highlight>
              <a:latin typeface="Calibri"/>
              <a:ea typeface="Calibri"/>
              <a:cs typeface="Calibri"/>
              <a:sym typeface="Calibri"/>
            </a:endParaRPr>
          </a:p>
          <a:p>
            <a:pPr indent="-540000" lvl="0" marL="630000" marR="0" rtl="0" algn="l">
              <a:lnSpc>
                <a:spcPct val="150000"/>
              </a:lnSpc>
              <a:spcBef>
                <a:spcPts val="0"/>
              </a:spcBef>
              <a:spcAft>
                <a:spcPts val="0"/>
              </a:spcAft>
              <a:buNone/>
            </a:pPr>
            <a:r>
              <a:rPr lang="tr-TR" sz="1800">
                <a:solidFill>
                  <a:schemeClr val="dk1"/>
                </a:solidFill>
                <a:latin typeface="Calibri"/>
                <a:ea typeface="Calibri"/>
                <a:cs typeface="Calibri"/>
                <a:sym typeface="Calibri"/>
              </a:rPr>
              <a:t>8)     </a:t>
            </a:r>
            <a:r>
              <a:rPr lang="tr-TR" sz="1800">
                <a:solidFill>
                  <a:schemeClr val="dk1"/>
                </a:solidFill>
                <a:highlight>
                  <a:srgbClr val="FFFFFF"/>
                </a:highlight>
                <a:latin typeface="Calibri"/>
                <a:ea typeface="Calibri"/>
                <a:cs typeface="Calibri"/>
                <a:sym typeface="Calibri"/>
              </a:rPr>
              <a:t>Her sınav sonrası il ve ilçe milli eğitim müdürleri  başkanlığında argeden sorumlu şube müdürü,  ortaöğretim ve temel eğitimden sorumlu şube müdürü, koordinatör okul müdürleri, okul müdür ve müdür yardımcıları ile birlikte değerlendirme yapılması.</a:t>
            </a:r>
            <a:r>
              <a:rPr lang="tr-TR"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a:p>
            <a:pPr indent="-447675" lvl="0" marL="630000" rtl="0" algn="l">
              <a:lnSpc>
                <a:spcPct val="150000"/>
              </a:lnSpc>
              <a:spcBef>
                <a:spcPts val="0"/>
              </a:spcBef>
              <a:spcAft>
                <a:spcPts val="0"/>
              </a:spcAft>
              <a:buClr>
                <a:schemeClr val="dk1"/>
              </a:buClr>
              <a:buSzPts val="1800"/>
              <a:buFont typeface="Calibri"/>
              <a:buAutoNum type="arabicParenR" startAt="9"/>
            </a:pPr>
            <a:r>
              <a:rPr lang="tr-TR" sz="1800">
                <a:solidFill>
                  <a:schemeClr val="dk1"/>
                </a:solidFill>
                <a:highlight>
                  <a:srgbClr val="FFFFFF"/>
                </a:highlight>
                <a:latin typeface="Calibri"/>
                <a:ea typeface="Calibri"/>
                <a:cs typeface="Calibri"/>
                <a:sym typeface="Calibri"/>
              </a:rPr>
              <a:t>Bir önceki deneme sınavı sonucuna göre netini yüzdelik olarak en çok yükselten üç öğrencinin okul müdürlüğünce ödüllendirilmesi.</a:t>
            </a:r>
            <a:endParaRPr sz="1800">
              <a:solidFill>
                <a:schemeClr val="dk1"/>
              </a:solidFill>
              <a:latin typeface="Calibri"/>
              <a:ea typeface="Calibri"/>
              <a:cs typeface="Calibri"/>
              <a:sym typeface="Calibri"/>
            </a:endParaRPr>
          </a:p>
          <a:p>
            <a:pPr indent="0" lvl="0" marL="630000" marR="0" rtl="0" algn="l">
              <a:lnSpc>
                <a:spcPct val="150000"/>
              </a:lnSpc>
              <a:spcBef>
                <a:spcPts val="0"/>
              </a:spcBef>
              <a:spcAft>
                <a:spcPts val="0"/>
              </a:spcAft>
              <a:buNone/>
            </a:pPr>
            <a:r>
              <a:t/>
            </a:r>
            <a:endParaRPr sz="1800">
              <a:solidFill>
                <a:schemeClr val="dk1"/>
              </a:solidFill>
              <a:latin typeface="Calibri"/>
              <a:ea typeface="Calibri"/>
              <a:cs typeface="Calibri"/>
              <a:sym typeface="Calibri"/>
            </a:endParaRPr>
          </a:p>
          <a:p>
            <a:pPr indent="-447675" lvl="0" marL="630000" rtl="0" algn="l">
              <a:lnSpc>
                <a:spcPct val="150000"/>
              </a:lnSpc>
              <a:spcBef>
                <a:spcPts val="0"/>
              </a:spcBef>
              <a:spcAft>
                <a:spcPts val="0"/>
              </a:spcAft>
              <a:buClr>
                <a:schemeClr val="dk1"/>
              </a:buClr>
              <a:buSzPts val="1800"/>
              <a:buFont typeface="Calibri"/>
              <a:buAutoNum type="arabicParenR" startAt="9"/>
            </a:pPr>
            <a:r>
              <a:rPr lang="tr-TR" sz="1800">
                <a:solidFill>
                  <a:schemeClr val="dk1"/>
                </a:solidFill>
                <a:highlight>
                  <a:srgbClr val="FFFFFF"/>
                </a:highlight>
                <a:latin typeface="Calibri"/>
                <a:ea typeface="Calibri"/>
                <a:cs typeface="Calibri"/>
                <a:sym typeface="Calibri"/>
              </a:rPr>
              <a:t>Net hedefine ulaşamayan öğrenciye ilgili ders öğretmeni ve rehber öğretmen tarafından ek çalışmaların yapılması ve bu çalışmalarda okul veli işbirliğinin sağlanması.</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Google Shape;216;p16"/>
          <p:cNvSpPr/>
          <p:nvPr/>
        </p:nvSpPr>
        <p:spPr>
          <a:xfrm>
            <a:off x="838975" y="425425"/>
            <a:ext cx="11085900" cy="5995200"/>
          </a:xfrm>
          <a:prstGeom prst="rect">
            <a:avLst/>
          </a:prstGeom>
          <a:noFill/>
          <a:ln>
            <a:noFill/>
          </a:ln>
        </p:spPr>
        <p:txBody>
          <a:bodyPr anchorCtr="0" anchor="t" bIns="45700" lIns="91425" spcFirstLastPara="1" rIns="91425" wrap="square" tIns="45700">
            <a:spAutoFit/>
          </a:bodyPr>
          <a:lstStyle/>
          <a:p>
            <a:pPr indent="0" lvl="0" marL="0" rtl="0" algn="l">
              <a:lnSpc>
                <a:spcPct val="150000"/>
              </a:lnSpc>
              <a:spcBef>
                <a:spcPts val="0"/>
              </a:spcBef>
              <a:spcAft>
                <a:spcPts val="0"/>
              </a:spcAft>
              <a:buNone/>
            </a:pPr>
            <a:r>
              <a:rPr lang="tr-TR" sz="1800">
                <a:solidFill>
                  <a:schemeClr val="dk1"/>
                </a:solidFill>
                <a:highlight>
                  <a:srgbClr val="FFFFFF"/>
                </a:highlight>
                <a:latin typeface="Cambria"/>
                <a:ea typeface="Cambria"/>
                <a:cs typeface="Cambria"/>
                <a:sym typeface="Cambria"/>
              </a:rPr>
              <a:t>11) Yapılan çalışmaların okul müdürlüğü kontrolünde sınıf rehber öğretmenleri tarafından dosyalanması ve milli eğitim müdürlüklerince yapılacak denetimler için hazır bulundurulması.</a:t>
            </a:r>
            <a:endParaRPr sz="1800">
              <a:solidFill>
                <a:schemeClr val="dk1"/>
              </a:solidFill>
              <a:highlight>
                <a:srgbClr val="FFFFFF"/>
              </a:highlight>
              <a:latin typeface="Cambria"/>
              <a:ea typeface="Cambria"/>
              <a:cs typeface="Cambria"/>
              <a:sym typeface="Cambria"/>
            </a:endParaRPr>
          </a:p>
          <a:p>
            <a:pPr indent="0" lvl="0" marL="0" rtl="0" algn="l">
              <a:lnSpc>
                <a:spcPct val="150000"/>
              </a:lnSpc>
              <a:spcBef>
                <a:spcPts val="0"/>
              </a:spcBef>
              <a:spcAft>
                <a:spcPts val="0"/>
              </a:spcAft>
              <a:buNone/>
            </a:pPr>
            <a:r>
              <a:t/>
            </a:r>
            <a:endParaRPr sz="1800">
              <a:solidFill>
                <a:schemeClr val="dk1"/>
              </a:solidFill>
              <a:highlight>
                <a:srgbClr val="FFFFFF"/>
              </a:highlight>
              <a:latin typeface="Cambria"/>
              <a:ea typeface="Cambria"/>
              <a:cs typeface="Cambria"/>
              <a:sym typeface="Cambria"/>
            </a:endParaRPr>
          </a:p>
          <a:p>
            <a:pPr indent="0" lvl="0" marL="0" rtl="0" algn="l">
              <a:lnSpc>
                <a:spcPct val="150000"/>
              </a:lnSpc>
              <a:spcBef>
                <a:spcPts val="0"/>
              </a:spcBef>
              <a:spcAft>
                <a:spcPts val="0"/>
              </a:spcAft>
              <a:buNone/>
            </a:pPr>
            <a:r>
              <a:rPr lang="tr-TR" sz="1800">
                <a:solidFill>
                  <a:schemeClr val="dk1"/>
                </a:solidFill>
                <a:highlight>
                  <a:srgbClr val="FFFFFF"/>
                </a:highlight>
                <a:latin typeface="Cambria"/>
                <a:ea typeface="Cambria"/>
                <a:cs typeface="Cambria"/>
                <a:sym typeface="Cambria"/>
              </a:rPr>
              <a:t>12)Deneme sınavlarında gerekli düzen ve disiplinin sağlanarak gerçek sınav ortamı oluşturmaya yönelik her türlü tedbirlerin alınması.</a:t>
            </a:r>
            <a:endParaRPr sz="1800">
              <a:solidFill>
                <a:schemeClr val="dk1"/>
              </a:solidFill>
              <a:highlight>
                <a:srgbClr val="FFFFFF"/>
              </a:highlight>
              <a:latin typeface="Cambria"/>
              <a:ea typeface="Cambria"/>
              <a:cs typeface="Cambria"/>
              <a:sym typeface="Cambria"/>
            </a:endParaRPr>
          </a:p>
          <a:p>
            <a:pPr indent="0" lvl="0" marL="0" rtl="0" algn="l">
              <a:lnSpc>
                <a:spcPct val="150000"/>
              </a:lnSpc>
              <a:spcBef>
                <a:spcPts val="0"/>
              </a:spcBef>
              <a:spcAft>
                <a:spcPts val="0"/>
              </a:spcAft>
              <a:buNone/>
            </a:pPr>
            <a:r>
              <a:t/>
            </a:r>
            <a:endParaRPr sz="1800">
              <a:solidFill>
                <a:schemeClr val="dk1"/>
              </a:solidFill>
              <a:highlight>
                <a:srgbClr val="FFFFFF"/>
              </a:highlight>
              <a:latin typeface="Cambria"/>
              <a:ea typeface="Cambria"/>
              <a:cs typeface="Cambria"/>
              <a:sym typeface="Cambria"/>
            </a:endParaRPr>
          </a:p>
          <a:p>
            <a:pPr indent="0" lvl="0" marL="0" rtl="0" algn="l">
              <a:lnSpc>
                <a:spcPct val="150000"/>
              </a:lnSpc>
              <a:spcBef>
                <a:spcPts val="0"/>
              </a:spcBef>
              <a:spcAft>
                <a:spcPts val="0"/>
              </a:spcAft>
              <a:buNone/>
            </a:pPr>
            <a:r>
              <a:rPr lang="tr-TR" sz="1800">
                <a:solidFill>
                  <a:schemeClr val="dk1"/>
                </a:solidFill>
                <a:highlight>
                  <a:srgbClr val="FFFFFF"/>
                </a:highlight>
                <a:latin typeface="Cambria"/>
                <a:ea typeface="Cambria"/>
                <a:cs typeface="Cambria"/>
                <a:sym typeface="Cambria"/>
              </a:rPr>
              <a:t>13) Deneme sınavı sorularının her sınıfta ders öğretmenleri tarafından öğrencilerle birlikte çözülmesi.</a:t>
            </a:r>
            <a:endParaRPr sz="1800">
              <a:solidFill>
                <a:schemeClr val="dk1"/>
              </a:solidFill>
              <a:highlight>
                <a:srgbClr val="FFFFFF"/>
              </a:highlight>
              <a:latin typeface="Cambria"/>
              <a:ea typeface="Cambria"/>
              <a:cs typeface="Cambria"/>
              <a:sym typeface="Cambria"/>
            </a:endParaRPr>
          </a:p>
          <a:p>
            <a:pPr indent="0" lvl="0" marL="0" rtl="0" algn="l">
              <a:lnSpc>
                <a:spcPct val="150000"/>
              </a:lnSpc>
              <a:spcBef>
                <a:spcPts val="0"/>
              </a:spcBef>
              <a:spcAft>
                <a:spcPts val="0"/>
              </a:spcAft>
              <a:buNone/>
            </a:pPr>
            <a:r>
              <a:t/>
            </a:r>
            <a:endParaRPr sz="1800">
              <a:solidFill>
                <a:schemeClr val="dk1"/>
              </a:solidFill>
              <a:highlight>
                <a:srgbClr val="FFFFFF"/>
              </a:highlight>
              <a:latin typeface="Cambria"/>
              <a:ea typeface="Cambria"/>
              <a:cs typeface="Cambria"/>
              <a:sym typeface="Cambria"/>
            </a:endParaRPr>
          </a:p>
          <a:p>
            <a:pPr indent="0" lvl="0" marL="0" rtl="0" algn="l">
              <a:lnSpc>
                <a:spcPct val="150000"/>
              </a:lnSpc>
              <a:spcBef>
                <a:spcPts val="0"/>
              </a:spcBef>
              <a:spcAft>
                <a:spcPts val="0"/>
              </a:spcAft>
              <a:buNone/>
            </a:pPr>
            <a:r>
              <a:rPr lang="tr-TR" sz="1800">
                <a:solidFill>
                  <a:schemeClr val="dk1"/>
                </a:solidFill>
                <a:highlight>
                  <a:srgbClr val="FFFFFF"/>
                </a:highlight>
                <a:latin typeface="Cambria"/>
                <a:ea typeface="Cambria"/>
                <a:cs typeface="Cambria"/>
                <a:sym typeface="Cambria"/>
              </a:rPr>
              <a:t>14)Proje kapsamında il milli eğitim müdürlüğü tarafından ilimiz yazar ve eğitmenlerinin öğrenci ve öğretmenlerle buluşturulması. </a:t>
            </a:r>
            <a:endParaRPr sz="1800">
              <a:solidFill>
                <a:schemeClr val="dk1"/>
              </a:solidFill>
              <a:highlight>
                <a:srgbClr val="FFFFFF"/>
              </a:highlight>
              <a:latin typeface="Cambria"/>
              <a:ea typeface="Cambria"/>
              <a:cs typeface="Cambria"/>
              <a:sym typeface="Cambria"/>
            </a:endParaRPr>
          </a:p>
          <a:p>
            <a:pPr indent="0" lvl="0" marL="0" rtl="0" algn="l">
              <a:lnSpc>
                <a:spcPct val="150000"/>
              </a:lnSpc>
              <a:spcBef>
                <a:spcPts val="0"/>
              </a:spcBef>
              <a:spcAft>
                <a:spcPts val="0"/>
              </a:spcAft>
              <a:buNone/>
            </a:pPr>
            <a:r>
              <a:t/>
            </a:r>
            <a:endParaRPr sz="1800">
              <a:solidFill>
                <a:schemeClr val="dk1"/>
              </a:solidFill>
              <a:highlight>
                <a:srgbClr val="FFFFFF"/>
              </a:highlight>
              <a:latin typeface="Cambria"/>
              <a:ea typeface="Cambria"/>
              <a:cs typeface="Cambria"/>
              <a:sym typeface="Cambria"/>
            </a:endParaRPr>
          </a:p>
          <a:p>
            <a:pPr indent="0" lvl="0" marL="0" rtl="0" algn="l">
              <a:lnSpc>
                <a:spcPct val="150000"/>
              </a:lnSpc>
              <a:spcBef>
                <a:spcPts val="0"/>
              </a:spcBef>
              <a:spcAft>
                <a:spcPts val="0"/>
              </a:spcAft>
              <a:buNone/>
            </a:pPr>
            <a:r>
              <a:rPr lang="tr-TR" sz="1800">
                <a:solidFill>
                  <a:schemeClr val="dk1"/>
                </a:solidFill>
                <a:highlight>
                  <a:srgbClr val="FFFFFF"/>
                </a:highlight>
                <a:latin typeface="Cambria"/>
                <a:ea typeface="Cambria"/>
                <a:cs typeface="Cambria"/>
                <a:sym typeface="Cambria"/>
              </a:rPr>
              <a:t>15)Proje kapsamında okul müdürlüklerinin Bitlis Eren Üniversitesi ile işbirliği yapması ve akademisyenlerin öğrenci ve öğretmenlerle buluşturulması. </a:t>
            </a:r>
            <a:endParaRPr sz="1800">
              <a:solidFill>
                <a:schemeClr val="dk1"/>
              </a:solidFill>
              <a:highlight>
                <a:srgbClr val="FFFFFF"/>
              </a:highlight>
              <a:latin typeface="Cambria"/>
              <a:ea typeface="Cambria"/>
              <a:cs typeface="Cambria"/>
              <a:sym typeface="Cambria"/>
            </a:endParaRPr>
          </a:p>
          <a:p>
            <a:pPr indent="0" lvl="0" marL="0" rtl="0" algn="l">
              <a:lnSpc>
                <a:spcPct val="150000"/>
              </a:lnSpc>
              <a:spcBef>
                <a:spcPts val="0"/>
              </a:spcBef>
              <a:spcAft>
                <a:spcPts val="0"/>
              </a:spcAft>
              <a:buNone/>
            </a:pPr>
            <a:r>
              <a:t/>
            </a:r>
            <a:endParaRPr sz="1800">
              <a:solidFill>
                <a:schemeClr val="dk1"/>
              </a:solidFill>
              <a:highlight>
                <a:srgbClr val="FFFFFF"/>
              </a:highlight>
              <a:latin typeface="Cambria"/>
              <a:ea typeface="Cambria"/>
              <a:cs typeface="Cambria"/>
              <a:sym typeface="Cambria"/>
            </a:endParaRPr>
          </a:p>
          <a:p>
            <a:pPr indent="0" lvl="0" marL="0" rtl="0" algn="l">
              <a:lnSpc>
                <a:spcPct val="150000"/>
              </a:lnSpc>
              <a:spcBef>
                <a:spcPts val="0"/>
              </a:spcBef>
              <a:spcAft>
                <a:spcPts val="0"/>
              </a:spcAft>
              <a:buNone/>
            </a:pPr>
            <a:r>
              <a:rPr lang="tr-TR" sz="1800">
                <a:solidFill>
                  <a:schemeClr val="dk1"/>
                </a:solidFill>
                <a:highlight>
                  <a:srgbClr val="FFFFFF"/>
                </a:highlight>
                <a:latin typeface="Cambria"/>
                <a:ea typeface="Cambria"/>
                <a:cs typeface="Cambria"/>
                <a:sym typeface="Cambria"/>
              </a:rPr>
              <a:t>16)Akademik başarısı düşük olan öğrencilerin ailelerine yönelik ev ziyaretlerinin yapılması. </a:t>
            </a:r>
            <a:endParaRPr sz="1800">
              <a:solidFill>
                <a:schemeClr val="dk1"/>
              </a:solidFill>
              <a:highlight>
                <a:srgbClr val="FFFFFF"/>
              </a:highlight>
              <a:latin typeface="Cambria"/>
              <a:ea typeface="Cambria"/>
              <a:cs typeface="Cambria"/>
              <a:sym typeface="Cambria"/>
            </a:endParaRPr>
          </a:p>
          <a:p>
            <a:pPr indent="0" lvl="0" marL="0" rtl="0" algn="l">
              <a:lnSpc>
                <a:spcPct val="150000"/>
              </a:lnSpc>
              <a:spcBef>
                <a:spcPts val="0"/>
              </a:spcBef>
              <a:spcAft>
                <a:spcPts val="0"/>
              </a:spcAft>
              <a:buNone/>
            </a:pPr>
            <a:r>
              <a:t/>
            </a:r>
            <a:endParaRPr sz="1800">
              <a:solidFill>
                <a:schemeClr val="dk1"/>
              </a:solidFill>
              <a:highlight>
                <a:srgbClr val="FFFFFF"/>
              </a:highlight>
              <a:latin typeface="Cambria"/>
              <a:ea typeface="Cambria"/>
              <a:cs typeface="Cambria"/>
              <a:sym typeface="Cambria"/>
            </a:endParaRPr>
          </a:p>
          <a:p>
            <a:pPr indent="0" lvl="0" marL="0" marR="0" rtl="0" algn="l">
              <a:lnSpc>
                <a:spcPct val="150000"/>
              </a:lnSpc>
              <a:spcBef>
                <a:spcPts val="0"/>
              </a:spcBef>
              <a:spcAft>
                <a:spcPts val="0"/>
              </a:spcAft>
              <a:buNone/>
            </a:pPr>
            <a:r>
              <a:t/>
            </a:r>
            <a:endParaRPr sz="20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2"/>
          <p:cNvSpPr txBox="1"/>
          <p:nvPr>
            <p:ph type="title"/>
          </p:nvPr>
        </p:nvSpPr>
        <p:spPr>
          <a:xfrm>
            <a:off x="1371600" y="375894"/>
            <a:ext cx="9601200" cy="1019273"/>
          </a:xfrm>
          <a:prstGeom prst="rect">
            <a:avLst/>
          </a:prstGeom>
          <a:noFill/>
          <a:ln>
            <a:noFill/>
          </a:ln>
        </p:spPr>
        <p:txBody>
          <a:bodyPr anchorCtr="0" anchor="ctr" bIns="45700" lIns="91425" spcFirstLastPara="1" rIns="91425" wrap="square" tIns="45700">
            <a:normAutofit/>
          </a:bodyPr>
          <a:lstStyle/>
          <a:p>
            <a:pPr indent="0" lvl="0" marL="0" rtl="0" algn="l">
              <a:lnSpc>
                <a:spcPct val="89000"/>
              </a:lnSpc>
              <a:spcBef>
                <a:spcPts val="0"/>
              </a:spcBef>
              <a:spcAft>
                <a:spcPts val="0"/>
              </a:spcAft>
              <a:buClr>
                <a:srgbClr val="213612"/>
              </a:buClr>
              <a:buSzPts val="4000"/>
              <a:buFont typeface="Arial"/>
              <a:buNone/>
            </a:pPr>
            <a:r>
              <a:rPr b="1" lang="tr-TR" sz="4000">
                <a:solidFill>
                  <a:srgbClr val="213612"/>
                </a:solidFill>
                <a:latin typeface="Arial"/>
                <a:ea typeface="Arial"/>
                <a:cs typeface="Arial"/>
                <a:sym typeface="Arial"/>
              </a:rPr>
              <a:t>SUNUM PLANI</a:t>
            </a:r>
            <a:endParaRPr>
              <a:solidFill>
                <a:srgbClr val="213612"/>
              </a:solidFill>
              <a:latin typeface="Arial"/>
              <a:ea typeface="Arial"/>
              <a:cs typeface="Arial"/>
              <a:sym typeface="Arial"/>
            </a:endParaRPr>
          </a:p>
        </p:txBody>
      </p:sp>
      <p:pic>
        <p:nvPicPr>
          <p:cNvPr id="100" name="Google Shape;100;p2"/>
          <p:cNvPicPr preferRelativeResize="0"/>
          <p:nvPr>
            <p:ph idx="1" type="body"/>
          </p:nvPr>
        </p:nvPicPr>
        <p:blipFill rotWithShape="1">
          <a:blip r:embed="rId3">
            <a:alphaModFix/>
          </a:blip>
          <a:srcRect b="0" l="0" r="0" t="0"/>
          <a:stretch/>
        </p:blipFill>
        <p:spPr>
          <a:xfrm>
            <a:off x="809624" y="1307782"/>
            <a:ext cx="4059555" cy="4059555"/>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01" name="Google Shape;101;p2"/>
          <p:cNvSpPr txBox="1"/>
          <p:nvPr/>
        </p:nvSpPr>
        <p:spPr>
          <a:xfrm>
            <a:off x="5486401" y="1611402"/>
            <a:ext cx="6521464" cy="4007078"/>
          </a:xfrm>
          <a:prstGeom prst="rect">
            <a:avLst/>
          </a:prstGeom>
          <a:noFill/>
          <a:ln>
            <a:noFill/>
          </a:ln>
        </p:spPr>
        <p:txBody>
          <a:bodyPr anchorCtr="0" anchor="ctr" bIns="45700" lIns="91425" spcFirstLastPara="1" rIns="91425" wrap="square" tIns="45700">
            <a:noAutofit/>
          </a:bodyPr>
          <a:lstStyle/>
          <a:p>
            <a:pPr indent="-384048" lvl="0" marL="384048" marR="0" rtl="0" algn="l">
              <a:lnSpc>
                <a:spcPct val="125000"/>
              </a:lnSpc>
              <a:spcBef>
                <a:spcPts val="0"/>
              </a:spcBef>
              <a:spcAft>
                <a:spcPts val="0"/>
              </a:spcAft>
              <a:buClr>
                <a:srgbClr val="213612"/>
              </a:buClr>
              <a:buSzPts val="2200"/>
              <a:buFont typeface="Libre Franklin"/>
              <a:buChar char="■"/>
            </a:pPr>
            <a:r>
              <a:rPr b="0" i="0" lang="tr-TR" sz="2200" u="none" cap="none" strike="noStrike">
                <a:solidFill>
                  <a:srgbClr val="213612"/>
                </a:solidFill>
                <a:latin typeface="Arial"/>
                <a:ea typeface="Arial"/>
                <a:cs typeface="Arial"/>
                <a:sym typeface="Arial"/>
              </a:rPr>
              <a:t>Projenin Gerekçesi</a:t>
            </a:r>
            <a:endParaRPr/>
          </a:p>
          <a:p>
            <a:pPr indent="-384048" lvl="0" marL="384048" marR="0" rtl="0" algn="l">
              <a:lnSpc>
                <a:spcPct val="125000"/>
              </a:lnSpc>
              <a:spcBef>
                <a:spcPts val="1200"/>
              </a:spcBef>
              <a:spcAft>
                <a:spcPts val="0"/>
              </a:spcAft>
              <a:buClr>
                <a:srgbClr val="213612"/>
              </a:buClr>
              <a:buSzPts val="2200"/>
              <a:buFont typeface="Libre Franklin"/>
              <a:buChar char="■"/>
            </a:pPr>
            <a:r>
              <a:rPr b="0" i="0" lang="tr-TR" sz="2200" u="none" cap="none" strike="noStrike">
                <a:solidFill>
                  <a:srgbClr val="213612"/>
                </a:solidFill>
                <a:latin typeface="Arial"/>
                <a:ea typeface="Arial"/>
                <a:cs typeface="Arial"/>
                <a:sym typeface="Arial"/>
              </a:rPr>
              <a:t>Projenin Amacı</a:t>
            </a:r>
            <a:endParaRPr/>
          </a:p>
          <a:p>
            <a:pPr indent="-384048" lvl="0" marL="384048" marR="0" rtl="0" algn="l">
              <a:lnSpc>
                <a:spcPct val="125000"/>
              </a:lnSpc>
              <a:spcBef>
                <a:spcPts val="1200"/>
              </a:spcBef>
              <a:spcAft>
                <a:spcPts val="0"/>
              </a:spcAft>
              <a:buClr>
                <a:srgbClr val="213612"/>
              </a:buClr>
              <a:buSzPts val="2200"/>
              <a:buFont typeface="Libre Franklin"/>
              <a:buChar char="■"/>
            </a:pPr>
            <a:r>
              <a:rPr b="0" i="0" lang="tr-TR" sz="2200" u="none" cap="none" strike="noStrike">
                <a:solidFill>
                  <a:srgbClr val="213612"/>
                </a:solidFill>
                <a:latin typeface="Arial"/>
                <a:ea typeface="Arial"/>
                <a:cs typeface="Arial"/>
                <a:sym typeface="Arial"/>
              </a:rPr>
              <a:t>Projenin Süresi ve Hedef Kitlesi</a:t>
            </a:r>
            <a:endParaRPr/>
          </a:p>
          <a:p>
            <a:pPr indent="-384048" lvl="0" marL="384048" marR="0" rtl="0" algn="l">
              <a:lnSpc>
                <a:spcPct val="125000"/>
              </a:lnSpc>
              <a:spcBef>
                <a:spcPts val="1200"/>
              </a:spcBef>
              <a:spcAft>
                <a:spcPts val="0"/>
              </a:spcAft>
              <a:buClr>
                <a:srgbClr val="213612"/>
              </a:buClr>
              <a:buSzPts val="2200"/>
              <a:buFont typeface="Libre Franklin"/>
              <a:buChar char="■"/>
            </a:pPr>
            <a:r>
              <a:rPr b="0" i="0" lang="tr-TR" sz="2200" u="none" cap="none" strike="noStrike">
                <a:solidFill>
                  <a:srgbClr val="213612"/>
                </a:solidFill>
                <a:latin typeface="Arial"/>
                <a:ea typeface="Arial"/>
                <a:cs typeface="Arial"/>
                <a:sym typeface="Arial"/>
              </a:rPr>
              <a:t>Projenin İşleyişi</a:t>
            </a:r>
            <a:endParaRPr/>
          </a:p>
          <a:p>
            <a:pPr indent="-384048" lvl="0" marL="384048" marR="0" rtl="0" algn="l">
              <a:lnSpc>
                <a:spcPct val="125000"/>
              </a:lnSpc>
              <a:spcBef>
                <a:spcPts val="1200"/>
              </a:spcBef>
              <a:spcAft>
                <a:spcPts val="0"/>
              </a:spcAft>
              <a:buClr>
                <a:srgbClr val="213612"/>
              </a:buClr>
              <a:buSzPts val="2200"/>
              <a:buFont typeface="Libre Franklin"/>
              <a:buChar char="■"/>
            </a:pPr>
            <a:r>
              <a:rPr b="0" i="0" lang="tr-TR" sz="2200" u="none" cap="none" strike="noStrike">
                <a:solidFill>
                  <a:srgbClr val="213612"/>
                </a:solidFill>
                <a:latin typeface="Arial"/>
                <a:ea typeface="Arial"/>
                <a:cs typeface="Arial"/>
                <a:sym typeface="Arial"/>
              </a:rPr>
              <a:t>Uygulama Aşamaları</a:t>
            </a:r>
            <a:endParaRPr/>
          </a:p>
          <a:p>
            <a:pPr indent="-384048" lvl="0" marL="384048" marR="0" rtl="0" algn="l">
              <a:lnSpc>
                <a:spcPct val="125000"/>
              </a:lnSpc>
              <a:spcBef>
                <a:spcPts val="1200"/>
              </a:spcBef>
              <a:spcAft>
                <a:spcPts val="0"/>
              </a:spcAft>
              <a:buClr>
                <a:srgbClr val="213612"/>
              </a:buClr>
              <a:buSzPts val="2200"/>
              <a:buFont typeface="Libre Franklin"/>
              <a:buChar char="■"/>
            </a:pPr>
            <a:r>
              <a:rPr b="0" i="0" lang="tr-TR" sz="2200" u="none" cap="none" strike="noStrike">
                <a:solidFill>
                  <a:srgbClr val="213612"/>
                </a:solidFill>
                <a:latin typeface="Arial"/>
                <a:ea typeface="Arial"/>
                <a:cs typeface="Arial"/>
                <a:sym typeface="Arial"/>
              </a:rPr>
              <a:t>Beklenen Sonuçlar(Çıktılar)</a:t>
            </a:r>
            <a:endParaRPr/>
          </a:p>
          <a:p>
            <a:pPr indent="-384048" lvl="0" marL="384048" marR="0" rtl="0" algn="l">
              <a:lnSpc>
                <a:spcPct val="125000"/>
              </a:lnSpc>
              <a:spcBef>
                <a:spcPts val="1200"/>
              </a:spcBef>
              <a:spcAft>
                <a:spcPts val="0"/>
              </a:spcAft>
              <a:buClr>
                <a:srgbClr val="213612"/>
              </a:buClr>
              <a:buSzPts val="2200"/>
              <a:buFont typeface="Libre Franklin"/>
              <a:buChar char="■"/>
            </a:pPr>
            <a:r>
              <a:rPr b="0" i="0" lang="tr-TR" sz="2200" u="none" cap="none" strike="noStrike">
                <a:solidFill>
                  <a:srgbClr val="213612"/>
                </a:solidFill>
                <a:latin typeface="Arial"/>
                <a:ea typeface="Arial"/>
                <a:cs typeface="Arial"/>
                <a:sym typeface="Arial"/>
              </a:rPr>
              <a:t>İzleme ve Değerlendirme</a:t>
            </a:r>
            <a:endParaRPr/>
          </a:p>
          <a:p>
            <a:pPr indent="-244348" lvl="0" marL="384048" marR="0" rtl="0" algn="l">
              <a:lnSpc>
                <a:spcPct val="125000"/>
              </a:lnSpc>
              <a:spcBef>
                <a:spcPts val="1200"/>
              </a:spcBef>
              <a:spcAft>
                <a:spcPts val="0"/>
              </a:spcAft>
              <a:buClr>
                <a:schemeClr val="dk2"/>
              </a:buClr>
              <a:buSzPts val="2200"/>
              <a:buFont typeface="Libre Franklin"/>
              <a:buNone/>
            </a:pPr>
            <a:r>
              <a:t/>
            </a:r>
            <a:endParaRPr b="0" i="0" sz="2200" u="none" cap="none" strike="noStrike">
              <a:solidFill>
                <a:srgbClr val="21361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17"/>
          <p:cNvSpPr txBox="1"/>
          <p:nvPr>
            <p:ph idx="1" type="body"/>
          </p:nvPr>
        </p:nvSpPr>
        <p:spPr>
          <a:xfrm>
            <a:off x="1371600" y="1272619"/>
            <a:ext cx="10176235" cy="4986779"/>
          </a:xfrm>
          <a:prstGeom prst="rect">
            <a:avLst/>
          </a:prstGeom>
          <a:noFill/>
          <a:ln>
            <a:noFill/>
          </a:ln>
        </p:spPr>
        <p:txBody>
          <a:bodyPr anchorCtr="0" anchor="t" bIns="45700" lIns="91425" spcFirstLastPara="1" rIns="91425" wrap="square" tIns="45700">
            <a:normAutofit/>
          </a:bodyPr>
          <a:lstStyle/>
          <a:p>
            <a:pPr indent="0" lvl="0" marL="0" rtl="0" algn="l">
              <a:lnSpc>
                <a:spcPct val="94000"/>
              </a:lnSpc>
              <a:spcBef>
                <a:spcPts val="0"/>
              </a:spcBef>
              <a:spcAft>
                <a:spcPts val="0"/>
              </a:spcAft>
              <a:buClr>
                <a:schemeClr val="dk2"/>
              </a:buClr>
              <a:buSzPts val="2000"/>
              <a:buNone/>
            </a:pPr>
            <a:r>
              <a:t/>
            </a:r>
            <a:endParaRPr>
              <a:solidFill>
                <a:srgbClr val="213612"/>
              </a:solidFill>
              <a:latin typeface="Arial"/>
              <a:ea typeface="Arial"/>
              <a:cs typeface="Arial"/>
              <a:sym typeface="Arial"/>
            </a:endParaRPr>
          </a:p>
          <a:p>
            <a:pPr indent="-384048" lvl="0" marL="384048" rtl="0" algn="l">
              <a:lnSpc>
                <a:spcPct val="200000"/>
              </a:lnSpc>
              <a:spcBef>
                <a:spcPts val="1200"/>
              </a:spcBef>
              <a:spcAft>
                <a:spcPts val="0"/>
              </a:spcAft>
              <a:buClr>
                <a:srgbClr val="213612"/>
              </a:buClr>
              <a:buSzPts val="2000"/>
              <a:buChar char="■"/>
            </a:pPr>
            <a:r>
              <a:rPr lang="tr-TR">
                <a:solidFill>
                  <a:srgbClr val="213612"/>
                </a:solidFill>
                <a:latin typeface="Arial"/>
                <a:ea typeface="Arial"/>
                <a:cs typeface="Arial"/>
                <a:sym typeface="Arial"/>
              </a:rPr>
              <a:t>Öğrencilerin sınavlarda zamanı iyi kullanma becerisi kazanması</a:t>
            </a:r>
            <a:endParaRPr/>
          </a:p>
          <a:p>
            <a:pPr indent="-384048" lvl="0" marL="384048" rtl="0" algn="l">
              <a:lnSpc>
                <a:spcPct val="200000"/>
              </a:lnSpc>
              <a:spcBef>
                <a:spcPts val="1200"/>
              </a:spcBef>
              <a:spcAft>
                <a:spcPts val="0"/>
              </a:spcAft>
              <a:buClr>
                <a:srgbClr val="213612"/>
              </a:buClr>
              <a:buSzPts val="2000"/>
              <a:buChar char="■"/>
            </a:pPr>
            <a:r>
              <a:rPr lang="tr-TR">
                <a:solidFill>
                  <a:srgbClr val="213612"/>
                </a:solidFill>
                <a:latin typeface="Arial"/>
                <a:ea typeface="Arial"/>
                <a:cs typeface="Arial"/>
                <a:sym typeface="Arial"/>
              </a:rPr>
              <a:t>Derslere yönelik hedef ve kazanımların ölçülmesi</a:t>
            </a:r>
            <a:endParaRPr/>
          </a:p>
          <a:p>
            <a:pPr indent="-384048" lvl="0" marL="384048" rtl="0" algn="l">
              <a:lnSpc>
                <a:spcPct val="200000"/>
              </a:lnSpc>
              <a:spcBef>
                <a:spcPts val="1200"/>
              </a:spcBef>
              <a:spcAft>
                <a:spcPts val="0"/>
              </a:spcAft>
              <a:buClr>
                <a:srgbClr val="213612"/>
              </a:buClr>
              <a:buSzPts val="2000"/>
              <a:buChar char="■"/>
            </a:pPr>
            <a:r>
              <a:rPr lang="tr-TR">
                <a:solidFill>
                  <a:srgbClr val="213612"/>
                </a:solidFill>
                <a:latin typeface="Arial"/>
                <a:ea typeface="Arial"/>
                <a:cs typeface="Arial"/>
                <a:sym typeface="Arial"/>
              </a:rPr>
              <a:t>Başarısızlık nedenlerinin belirlenip, giderilmesi</a:t>
            </a:r>
            <a:endParaRPr/>
          </a:p>
          <a:p>
            <a:pPr indent="-384048" lvl="0" marL="384048" rtl="0" algn="l">
              <a:lnSpc>
                <a:spcPct val="200000"/>
              </a:lnSpc>
              <a:spcBef>
                <a:spcPts val="1200"/>
              </a:spcBef>
              <a:spcAft>
                <a:spcPts val="0"/>
              </a:spcAft>
              <a:buClr>
                <a:srgbClr val="213612"/>
              </a:buClr>
              <a:buSzPts val="2000"/>
              <a:buChar char="■"/>
            </a:pPr>
            <a:r>
              <a:rPr lang="tr-TR">
                <a:solidFill>
                  <a:srgbClr val="213612"/>
                </a:solidFill>
                <a:latin typeface="Arial"/>
                <a:ea typeface="Arial"/>
                <a:cs typeface="Arial"/>
                <a:sym typeface="Arial"/>
              </a:rPr>
              <a:t>Eğitim ve öğretim süreçlerinin değerlendirilmesi</a:t>
            </a:r>
            <a:endParaRPr/>
          </a:p>
          <a:p>
            <a:pPr indent="-384048" lvl="0" marL="384048" rtl="0" algn="l">
              <a:lnSpc>
                <a:spcPct val="200000"/>
              </a:lnSpc>
              <a:spcBef>
                <a:spcPts val="1200"/>
              </a:spcBef>
              <a:spcAft>
                <a:spcPts val="0"/>
              </a:spcAft>
              <a:buClr>
                <a:srgbClr val="213612"/>
              </a:buClr>
              <a:buSzPts val="2000"/>
              <a:buChar char="■"/>
            </a:pPr>
            <a:r>
              <a:rPr lang="tr-TR">
                <a:solidFill>
                  <a:srgbClr val="213612"/>
                </a:solidFill>
                <a:latin typeface="Arial"/>
                <a:ea typeface="Arial"/>
                <a:cs typeface="Arial"/>
                <a:sym typeface="Arial"/>
              </a:rPr>
              <a:t>Okullara yönelik belirlenen hedeflere ulaşılması</a:t>
            </a:r>
            <a:endParaRPr/>
          </a:p>
          <a:p>
            <a:pPr indent="-384048" lvl="0" marL="384048" rtl="0" algn="l">
              <a:lnSpc>
                <a:spcPct val="200000"/>
              </a:lnSpc>
              <a:spcBef>
                <a:spcPts val="1200"/>
              </a:spcBef>
              <a:spcAft>
                <a:spcPts val="0"/>
              </a:spcAft>
              <a:buClr>
                <a:srgbClr val="213612"/>
              </a:buClr>
              <a:buSzPts val="2000"/>
              <a:buChar char="■"/>
            </a:pPr>
            <a:r>
              <a:rPr lang="tr-TR">
                <a:solidFill>
                  <a:srgbClr val="213612"/>
                </a:solidFill>
                <a:latin typeface="Arial"/>
                <a:ea typeface="Arial"/>
                <a:cs typeface="Arial"/>
                <a:sym typeface="Arial"/>
              </a:rPr>
              <a:t>Velilerin eğitim öğretim sürecine katılımlarının sağlanması</a:t>
            </a:r>
            <a:endParaRPr/>
          </a:p>
          <a:p>
            <a:pPr indent="0" lvl="0" marL="0" rtl="0" algn="l">
              <a:lnSpc>
                <a:spcPct val="94000"/>
              </a:lnSpc>
              <a:spcBef>
                <a:spcPts val="1200"/>
              </a:spcBef>
              <a:spcAft>
                <a:spcPts val="0"/>
              </a:spcAft>
              <a:buClr>
                <a:schemeClr val="dk2"/>
              </a:buClr>
              <a:buSzPts val="2000"/>
              <a:buNone/>
            </a:pPr>
            <a:r>
              <a:t/>
            </a:r>
            <a:endParaRPr/>
          </a:p>
        </p:txBody>
      </p:sp>
      <p:sp>
        <p:nvSpPr>
          <p:cNvPr id="222" name="Google Shape;222;p17"/>
          <p:cNvSpPr txBox="1"/>
          <p:nvPr>
            <p:ph type="title"/>
          </p:nvPr>
        </p:nvSpPr>
        <p:spPr>
          <a:xfrm>
            <a:off x="1371600" y="676373"/>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rgbClr val="213612"/>
              </a:buClr>
              <a:buSzPts val="4000"/>
              <a:buFont typeface="Arial"/>
              <a:buNone/>
            </a:pPr>
            <a:r>
              <a:rPr b="1" lang="tr-TR" sz="4000">
                <a:solidFill>
                  <a:srgbClr val="213612"/>
                </a:solidFill>
                <a:latin typeface="Arial"/>
                <a:ea typeface="Arial"/>
                <a:cs typeface="Arial"/>
                <a:sym typeface="Arial"/>
              </a:rPr>
              <a:t>BEKLENEN SONUÇLAR</a:t>
            </a:r>
            <a:endParaRPr sz="4000">
              <a:solidFill>
                <a:srgbClr val="21361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18"/>
          <p:cNvSpPr txBox="1"/>
          <p:nvPr>
            <p:ph type="title"/>
          </p:nvPr>
        </p:nvSpPr>
        <p:spPr>
          <a:xfrm>
            <a:off x="743713" y="440703"/>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rgbClr val="213612"/>
              </a:buClr>
              <a:buSzPts val="4000"/>
              <a:buFont typeface="Arial"/>
              <a:buNone/>
            </a:pPr>
            <a:r>
              <a:rPr b="1" lang="tr-TR" sz="4000">
                <a:solidFill>
                  <a:srgbClr val="213612"/>
                </a:solidFill>
                <a:latin typeface="Arial"/>
                <a:ea typeface="Arial"/>
                <a:cs typeface="Arial"/>
                <a:sym typeface="Arial"/>
              </a:rPr>
              <a:t>İZLEME VE DEĞERLENDİRME </a:t>
            </a:r>
            <a:endParaRPr sz="4000">
              <a:solidFill>
                <a:srgbClr val="213612"/>
              </a:solidFill>
              <a:latin typeface="Arial"/>
              <a:ea typeface="Arial"/>
              <a:cs typeface="Arial"/>
              <a:sym typeface="Arial"/>
            </a:endParaRPr>
          </a:p>
        </p:txBody>
      </p:sp>
      <p:pic>
        <p:nvPicPr>
          <p:cNvPr id="228" name="Google Shape;228;p18"/>
          <p:cNvPicPr preferRelativeResize="0"/>
          <p:nvPr/>
        </p:nvPicPr>
        <p:blipFill rotWithShape="1">
          <a:blip r:embed="rId3">
            <a:alphaModFix/>
          </a:blip>
          <a:srcRect b="0" l="0" r="0" t="0"/>
          <a:stretch/>
        </p:blipFill>
        <p:spPr>
          <a:xfrm>
            <a:off x="743713" y="1417418"/>
            <a:ext cx="3708211" cy="2756437"/>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229" name="Google Shape;229;p18"/>
          <p:cNvSpPr txBox="1"/>
          <p:nvPr>
            <p:ph idx="1" type="body"/>
          </p:nvPr>
        </p:nvSpPr>
        <p:spPr>
          <a:xfrm>
            <a:off x="4763196" y="1628482"/>
            <a:ext cx="7428804" cy="4675694"/>
          </a:xfrm>
          <a:prstGeom prst="rect">
            <a:avLst/>
          </a:prstGeom>
          <a:noFill/>
          <a:ln>
            <a:noFill/>
          </a:ln>
        </p:spPr>
        <p:txBody>
          <a:bodyPr anchorCtr="0" anchor="t" bIns="45700" lIns="91425" spcFirstLastPara="1" rIns="91425" wrap="square" tIns="45700">
            <a:normAutofit/>
          </a:bodyPr>
          <a:lstStyle/>
          <a:p>
            <a:pPr indent="-457200" lvl="0" marL="457200" rtl="0" algn="l">
              <a:lnSpc>
                <a:spcPct val="94000"/>
              </a:lnSpc>
              <a:spcBef>
                <a:spcPts val="0"/>
              </a:spcBef>
              <a:spcAft>
                <a:spcPts val="0"/>
              </a:spcAft>
              <a:buClr>
                <a:srgbClr val="213612"/>
              </a:buClr>
              <a:buSzPts val="2000"/>
              <a:buFont typeface="Libre Franklin"/>
              <a:buAutoNum type="arabicParenR"/>
            </a:pPr>
            <a:r>
              <a:rPr lang="tr-TR">
                <a:solidFill>
                  <a:srgbClr val="213612"/>
                </a:solidFill>
                <a:latin typeface="Arial"/>
                <a:ea typeface="Arial"/>
                <a:cs typeface="Arial"/>
                <a:sym typeface="Arial"/>
              </a:rPr>
              <a:t>Deneme sınavı sonuçlarının okul yürütme ekibi ve öğretmenlerce değerlendirilmesi.</a:t>
            </a:r>
            <a:endParaRPr/>
          </a:p>
          <a:p>
            <a:pPr indent="-330200" lvl="0" marL="457200" rtl="0" algn="l">
              <a:lnSpc>
                <a:spcPct val="94000"/>
              </a:lnSpc>
              <a:spcBef>
                <a:spcPts val="1200"/>
              </a:spcBef>
              <a:spcAft>
                <a:spcPts val="0"/>
              </a:spcAft>
              <a:buClr>
                <a:schemeClr val="dk2"/>
              </a:buClr>
              <a:buSzPts val="2000"/>
              <a:buFont typeface="Libre Franklin"/>
              <a:buNone/>
            </a:pPr>
            <a:r>
              <a:t/>
            </a:r>
            <a:endParaRPr>
              <a:solidFill>
                <a:srgbClr val="213612"/>
              </a:solidFill>
              <a:latin typeface="Arial"/>
              <a:ea typeface="Arial"/>
              <a:cs typeface="Arial"/>
              <a:sym typeface="Arial"/>
            </a:endParaRPr>
          </a:p>
          <a:p>
            <a:pPr indent="-457200" lvl="0" marL="457200" rtl="0" algn="l">
              <a:lnSpc>
                <a:spcPct val="94000"/>
              </a:lnSpc>
              <a:spcBef>
                <a:spcPts val="1200"/>
              </a:spcBef>
              <a:spcAft>
                <a:spcPts val="0"/>
              </a:spcAft>
              <a:buClr>
                <a:srgbClr val="213612"/>
              </a:buClr>
              <a:buSzPts val="2000"/>
              <a:buFont typeface="Libre Franklin"/>
              <a:buAutoNum type="arabicParenR"/>
            </a:pPr>
            <a:r>
              <a:rPr lang="tr-TR">
                <a:solidFill>
                  <a:srgbClr val="213612"/>
                </a:solidFill>
                <a:latin typeface="Arial"/>
                <a:ea typeface="Arial"/>
                <a:cs typeface="Arial"/>
                <a:sym typeface="Arial"/>
              </a:rPr>
              <a:t>Deneme sınavı sonuçlarının zümre öğretmenlerince değerlendirilmesi.</a:t>
            </a:r>
            <a:endParaRPr/>
          </a:p>
          <a:p>
            <a:pPr indent="-330200" lvl="0" marL="457200" rtl="0" algn="l">
              <a:lnSpc>
                <a:spcPct val="94000"/>
              </a:lnSpc>
              <a:spcBef>
                <a:spcPts val="1200"/>
              </a:spcBef>
              <a:spcAft>
                <a:spcPts val="0"/>
              </a:spcAft>
              <a:buClr>
                <a:schemeClr val="dk2"/>
              </a:buClr>
              <a:buSzPts val="2000"/>
              <a:buFont typeface="Libre Franklin"/>
              <a:buNone/>
            </a:pPr>
            <a:r>
              <a:t/>
            </a:r>
            <a:endParaRPr>
              <a:solidFill>
                <a:srgbClr val="213612"/>
              </a:solidFill>
              <a:latin typeface="Arial"/>
              <a:ea typeface="Arial"/>
              <a:cs typeface="Arial"/>
              <a:sym typeface="Arial"/>
            </a:endParaRPr>
          </a:p>
          <a:p>
            <a:pPr indent="-457200" lvl="0" marL="457200" rtl="0" algn="l">
              <a:lnSpc>
                <a:spcPct val="94000"/>
              </a:lnSpc>
              <a:spcBef>
                <a:spcPts val="1200"/>
              </a:spcBef>
              <a:spcAft>
                <a:spcPts val="0"/>
              </a:spcAft>
              <a:buClr>
                <a:srgbClr val="213612"/>
              </a:buClr>
              <a:buSzPts val="2000"/>
              <a:buFont typeface="Libre Franklin"/>
              <a:buAutoNum type="arabicParenR"/>
            </a:pPr>
            <a:r>
              <a:rPr lang="tr-TR">
                <a:solidFill>
                  <a:srgbClr val="213612"/>
                </a:solidFill>
                <a:latin typeface="Arial"/>
                <a:ea typeface="Arial"/>
                <a:cs typeface="Arial"/>
                <a:sym typeface="Arial"/>
              </a:rPr>
              <a:t>3. TYT ,2. AYT ve 4.LGS Denemesinde her ilçenin birincisinin İl Milli Eğitim Müdürlüğünce ödüllendirilmesi. </a:t>
            </a:r>
            <a:endParaRPr/>
          </a:p>
          <a:p>
            <a:pPr indent="-330200" lvl="0" marL="457200" rtl="0" algn="l">
              <a:lnSpc>
                <a:spcPct val="94000"/>
              </a:lnSpc>
              <a:spcBef>
                <a:spcPts val="1200"/>
              </a:spcBef>
              <a:spcAft>
                <a:spcPts val="0"/>
              </a:spcAft>
              <a:buClr>
                <a:schemeClr val="dk2"/>
              </a:buClr>
              <a:buSzPts val="2000"/>
              <a:buFont typeface="Libre Franklin"/>
              <a:buNone/>
            </a:pPr>
            <a:r>
              <a:t/>
            </a:r>
            <a:endParaRPr>
              <a:solidFill>
                <a:srgbClr val="213612"/>
              </a:solidFill>
              <a:latin typeface="Arial"/>
              <a:ea typeface="Arial"/>
              <a:cs typeface="Arial"/>
              <a:sym typeface="Arial"/>
            </a:endParaRPr>
          </a:p>
          <a:p>
            <a:pPr indent="-457200" lvl="0" marL="457200" rtl="0" algn="l">
              <a:lnSpc>
                <a:spcPct val="94000"/>
              </a:lnSpc>
              <a:spcBef>
                <a:spcPts val="1200"/>
              </a:spcBef>
              <a:spcAft>
                <a:spcPts val="0"/>
              </a:spcAft>
              <a:buClr>
                <a:srgbClr val="213612"/>
              </a:buClr>
              <a:buSzPts val="2000"/>
              <a:buFont typeface="Libre Franklin"/>
              <a:buAutoNum type="arabicParenR"/>
            </a:pPr>
            <a:r>
              <a:rPr lang="tr-TR">
                <a:solidFill>
                  <a:srgbClr val="213612"/>
                </a:solidFill>
                <a:latin typeface="Arial"/>
                <a:ea typeface="Arial"/>
                <a:cs typeface="Arial"/>
                <a:sym typeface="Arial"/>
              </a:rPr>
              <a:t>2020 YKS sonuçlarına göre İl Milli Eğitim Müdürlüğünce okul hedeflerinin gerçekleşme oranlarının değerlendirilmesi </a:t>
            </a:r>
            <a:endParaRPr/>
          </a:p>
          <a:p>
            <a:pPr indent="0" lvl="0" marL="0" rtl="0" algn="l">
              <a:lnSpc>
                <a:spcPct val="94000"/>
              </a:lnSpc>
              <a:spcBef>
                <a:spcPts val="1200"/>
              </a:spcBef>
              <a:spcAft>
                <a:spcPts val="0"/>
              </a:spcAft>
              <a:buClr>
                <a:schemeClr val="dk2"/>
              </a:buClr>
              <a:buSzPts val="20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Google Shape;106;p3"/>
          <p:cNvSpPr txBox="1"/>
          <p:nvPr>
            <p:ph type="title"/>
          </p:nvPr>
        </p:nvSpPr>
        <p:spPr>
          <a:xfrm>
            <a:off x="1371600" y="800100"/>
            <a:ext cx="9601200" cy="1485900"/>
          </a:xfrm>
          <a:prstGeom prst="rect">
            <a:avLst/>
          </a:prstGeom>
          <a:noFill/>
          <a:ln>
            <a:noFill/>
          </a:ln>
        </p:spPr>
        <p:txBody>
          <a:bodyPr anchorCtr="0" anchor="ctr" bIns="45700" lIns="91425" spcFirstLastPara="1" rIns="91425" wrap="square" tIns="45700">
            <a:normAutofit/>
          </a:bodyPr>
          <a:lstStyle/>
          <a:p>
            <a:pPr indent="0" lvl="0" marL="0" rtl="0" algn="l">
              <a:lnSpc>
                <a:spcPct val="89000"/>
              </a:lnSpc>
              <a:spcBef>
                <a:spcPts val="0"/>
              </a:spcBef>
              <a:spcAft>
                <a:spcPts val="0"/>
              </a:spcAft>
              <a:buClr>
                <a:srgbClr val="213612"/>
              </a:buClr>
              <a:buSzPts val="4000"/>
              <a:buFont typeface="Arial"/>
              <a:buNone/>
            </a:pPr>
            <a:r>
              <a:rPr b="1" lang="tr-TR" sz="4000">
                <a:solidFill>
                  <a:srgbClr val="213612"/>
                </a:solidFill>
                <a:latin typeface="Arial"/>
                <a:ea typeface="Arial"/>
                <a:cs typeface="Arial"/>
                <a:sym typeface="Arial"/>
              </a:rPr>
              <a:t>PROJENİN</a:t>
            </a:r>
            <a:r>
              <a:rPr b="1" lang="tr-TR">
                <a:solidFill>
                  <a:srgbClr val="213612"/>
                </a:solidFill>
                <a:latin typeface="Arial"/>
                <a:ea typeface="Arial"/>
                <a:cs typeface="Arial"/>
                <a:sym typeface="Arial"/>
              </a:rPr>
              <a:t> </a:t>
            </a:r>
            <a:r>
              <a:rPr b="1" lang="tr-TR" sz="4000">
                <a:solidFill>
                  <a:srgbClr val="213612"/>
                </a:solidFill>
                <a:latin typeface="Arial"/>
                <a:ea typeface="Arial"/>
                <a:cs typeface="Arial"/>
                <a:sym typeface="Arial"/>
              </a:rPr>
              <a:t>GEREKÇESİ</a:t>
            </a:r>
            <a:endParaRPr>
              <a:solidFill>
                <a:srgbClr val="213612"/>
              </a:solidFill>
              <a:latin typeface="Arial"/>
              <a:ea typeface="Arial"/>
              <a:cs typeface="Arial"/>
              <a:sym typeface="Arial"/>
            </a:endParaRPr>
          </a:p>
        </p:txBody>
      </p:sp>
      <p:sp>
        <p:nvSpPr>
          <p:cNvPr id="107" name="Google Shape;107;p3"/>
          <p:cNvSpPr txBox="1"/>
          <p:nvPr>
            <p:ph idx="1" type="body"/>
          </p:nvPr>
        </p:nvSpPr>
        <p:spPr>
          <a:xfrm>
            <a:off x="1371600" y="2286000"/>
            <a:ext cx="9601200" cy="3771900"/>
          </a:xfrm>
          <a:prstGeom prst="rect">
            <a:avLst/>
          </a:prstGeom>
          <a:noFill/>
          <a:ln>
            <a:noFill/>
          </a:ln>
        </p:spPr>
        <p:txBody>
          <a:bodyPr anchorCtr="0" anchor="ctr" bIns="45700" lIns="91425" spcFirstLastPara="1" rIns="91425" wrap="square" tIns="45700">
            <a:normAutofit/>
          </a:bodyPr>
          <a:lstStyle/>
          <a:p>
            <a:pPr indent="0" lvl="0" marL="384048" rtl="0" algn="l">
              <a:lnSpc>
                <a:spcPct val="125000"/>
              </a:lnSpc>
              <a:spcBef>
                <a:spcPts val="0"/>
              </a:spcBef>
              <a:spcAft>
                <a:spcPts val="0"/>
              </a:spcAft>
              <a:buNone/>
            </a:pPr>
            <a:r>
              <a:t/>
            </a:r>
            <a:endParaRPr/>
          </a:p>
          <a:p>
            <a:pPr indent="-384048" lvl="0" marL="384048" rtl="0" algn="l">
              <a:lnSpc>
                <a:spcPct val="125000"/>
              </a:lnSpc>
              <a:spcBef>
                <a:spcPts val="1200"/>
              </a:spcBef>
              <a:spcAft>
                <a:spcPts val="0"/>
              </a:spcAft>
              <a:buClr>
                <a:srgbClr val="213612"/>
              </a:buClr>
              <a:buSzPts val="2200"/>
              <a:buChar char="■"/>
            </a:pPr>
            <a:r>
              <a:rPr lang="tr-TR" sz="2200">
                <a:solidFill>
                  <a:srgbClr val="213612"/>
                </a:solidFill>
                <a:latin typeface="Arial"/>
                <a:ea typeface="Arial"/>
                <a:cs typeface="Arial"/>
                <a:sym typeface="Arial"/>
              </a:rPr>
              <a:t>Ö</a:t>
            </a:r>
            <a:r>
              <a:rPr lang="tr-TR" sz="2200">
                <a:solidFill>
                  <a:srgbClr val="213612"/>
                </a:solidFill>
                <a:latin typeface="Arial"/>
                <a:ea typeface="Arial"/>
                <a:cs typeface="Arial"/>
                <a:sym typeface="Arial"/>
              </a:rPr>
              <a:t>n öğrenmelerine uygun bir plan dâhilinde rehberlik yapıldığında ve eğitimin paydaşları tarafından gerekli destek verildiğinde öğrencilerimizin hedefe ulaşılabileceği öngörülmektedir. </a:t>
            </a:r>
            <a:endParaRPr/>
          </a:p>
          <a:p>
            <a:pPr indent="-257048" lvl="0" marL="384048" rtl="0" algn="l">
              <a:lnSpc>
                <a:spcPct val="94000"/>
              </a:lnSpc>
              <a:spcBef>
                <a:spcPts val="1200"/>
              </a:spcBef>
              <a:spcAft>
                <a:spcPts val="0"/>
              </a:spcAft>
              <a:buClr>
                <a:schemeClr val="dk2"/>
              </a:buClr>
              <a:buSzPts val="2000"/>
              <a:buNone/>
            </a:pPr>
            <a:r>
              <a:t/>
            </a:r>
            <a:endParaRPr>
              <a:solidFill>
                <a:srgbClr val="213612"/>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4"/>
          <p:cNvSpPr txBox="1"/>
          <p:nvPr>
            <p:ph type="title"/>
          </p:nvPr>
        </p:nvSpPr>
        <p:spPr>
          <a:xfrm>
            <a:off x="1371600" y="685800"/>
            <a:ext cx="9601200" cy="1485900"/>
          </a:xfrm>
          <a:prstGeom prst="rect">
            <a:avLst/>
          </a:prstGeom>
          <a:noFill/>
          <a:ln>
            <a:noFill/>
          </a:ln>
        </p:spPr>
        <p:txBody>
          <a:bodyPr anchorCtr="0" anchor="ctr" bIns="45700" lIns="91425" spcFirstLastPara="1" rIns="91425" wrap="square" tIns="45700">
            <a:normAutofit/>
          </a:bodyPr>
          <a:lstStyle/>
          <a:p>
            <a:pPr indent="0" lvl="0" marL="0" rtl="0" algn="l">
              <a:lnSpc>
                <a:spcPct val="89000"/>
              </a:lnSpc>
              <a:spcBef>
                <a:spcPts val="0"/>
              </a:spcBef>
              <a:spcAft>
                <a:spcPts val="0"/>
              </a:spcAft>
              <a:buClr>
                <a:srgbClr val="213612"/>
              </a:buClr>
              <a:buSzPts val="4000"/>
              <a:buFont typeface="Arial"/>
              <a:buNone/>
            </a:pPr>
            <a:r>
              <a:rPr b="1" lang="tr-TR" sz="4000">
                <a:solidFill>
                  <a:srgbClr val="213612"/>
                </a:solidFill>
                <a:latin typeface="Arial"/>
                <a:ea typeface="Arial"/>
                <a:cs typeface="Arial"/>
                <a:sym typeface="Arial"/>
              </a:rPr>
              <a:t>PROJENİN AMACI</a:t>
            </a:r>
            <a:br>
              <a:rPr lang="tr-TR">
                <a:solidFill>
                  <a:srgbClr val="213612"/>
                </a:solidFill>
              </a:rPr>
            </a:br>
            <a:endParaRPr>
              <a:solidFill>
                <a:srgbClr val="213612"/>
              </a:solidFill>
            </a:endParaRPr>
          </a:p>
        </p:txBody>
      </p:sp>
      <p:sp>
        <p:nvSpPr>
          <p:cNvPr id="113" name="Google Shape;113;p4"/>
          <p:cNvSpPr txBox="1"/>
          <p:nvPr>
            <p:ph idx="1" type="body"/>
          </p:nvPr>
        </p:nvSpPr>
        <p:spPr>
          <a:xfrm>
            <a:off x="5486401" y="1611402"/>
            <a:ext cx="6521464" cy="4007078"/>
          </a:xfrm>
          <a:prstGeom prst="rect">
            <a:avLst/>
          </a:prstGeom>
          <a:noFill/>
          <a:ln>
            <a:noFill/>
          </a:ln>
        </p:spPr>
        <p:txBody>
          <a:bodyPr anchorCtr="0" anchor="ctr" bIns="45700" lIns="91425" spcFirstLastPara="1" rIns="91425" wrap="square" tIns="45700">
            <a:noAutofit/>
          </a:bodyPr>
          <a:lstStyle/>
          <a:p>
            <a:pPr indent="-384048" lvl="0" marL="384048" rtl="0" algn="l">
              <a:lnSpc>
                <a:spcPct val="125000"/>
              </a:lnSpc>
              <a:spcBef>
                <a:spcPts val="0"/>
              </a:spcBef>
              <a:spcAft>
                <a:spcPts val="0"/>
              </a:spcAft>
              <a:buClr>
                <a:srgbClr val="213612"/>
              </a:buClr>
              <a:buSzPts val="2200"/>
              <a:buChar char="■"/>
            </a:pPr>
            <a:r>
              <a:rPr lang="tr-TR" sz="2200">
                <a:solidFill>
                  <a:srgbClr val="213612"/>
                </a:solidFill>
                <a:latin typeface="Arial"/>
                <a:ea typeface="Arial"/>
                <a:cs typeface="Arial"/>
                <a:sym typeface="Arial"/>
              </a:rPr>
              <a:t>Bitlis ilinde öğrenim gören 8. ve 12.sınıf öğrencilerinin LGS ve YKS’da hedeflenen başarıya ulaşmalarına destek olmak</a:t>
            </a:r>
            <a:endParaRPr/>
          </a:p>
          <a:p>
            <a:pPr indent="-384048" lvl="0" marL="384048" rtl="0" algn="l">
              <a:lnSpc>
                <a:spcPct val="125000"/>
              </a:lnSpc>
              <a:spcBef>
                <a:spcPts val="1200"/>
              </a:spcBef>
              <a:spcAft>
                <a:spcPts val="0"/>
              </a:spcAft>
              <a:buClr>
                <a:srgbClr val="213612"/>
              </a:buClr>
              <a:buSzPts val="2200"/>
              <a:buChar char="■"/>
            </a:pPr>
            <a:r>
              <a:rPr lang="tr-TR" sz="2200">
                <a:solidFill>
                  <a:srgbClr val="213612"/>
                </a:solidFill>
                <a:latin typeface="Arial"/>
                <a:ea typeface="Arial"/>
                <a:cs typeface="Arial"/>
                <a:sym typeface="Arial"/>
              </a:rPr>
              <a:t>Ulaşılan bu başarının sürdürülebilir olmasını sağlamak.  </a:t>
            </a:r>
            <a:endParaRPr/>
          </a:p>
          <a:p>
            <a:pPr indent="0" lvl="0" marL="384048" rtl="0" algn="l">
              <a:lnSpc>
                <a:spcPct val="125000"/>
              </a:lnSpc>
              <a:spcBef>
                <a:spcPts val="1200"/>
              </a:spcBef>
              <a:spcAft>
                <a:spcPts val="0"/>
              </a:spcAft>
              <a:buNone/>
            </a:pPr>
            <a:r>
              <a:t/>
            </a:r>
            <a:endParaRPr/>
          </a:p>
        </p:txBody>
      </p:sp>
      <p:pic>
        <p:nvPicPr>
          <p:cNvPr descr="AMAÃ ile ilgili gÃ¶rsel sonucu" id="114" name="Google Shape;114;p4"/>
          <p:cNvPicPr preferRelativeResize="0"/>
          <p:nvPr/>
        </p:nvPicPr>
        <p:blipFill rotWithShape="1">
          <a:blip r:embed="rId3">
            <a:alphaModFix/>
          </a:blip>
          <a:srcRect b="0" l="0" r="0" t="0"/>
          <a:stretch/>
        </p:blipFill>
        <p:spPr>
          <a:xfrm>
            <a:off x="773416" y="2020888"/>
            <a:ext cx="4582161" cy="3883025"/>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5"/>
          <p:cNvSpPr txBox="1"/>
          <p:nvPr>
            <p:ph type="title"/>
          </p:nvPr>
        </p:nvSpPr>
        <p:spPr>
          <a:xfrm>
            <a:off x="1371600" y="685800"/>
            <a:ext cx="9601200" cy="148590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rgbClr val="213612"/>
              </a:buClr>
              <a:buSzPts val="4000"/>
              <a:buFont typeface="Arial"/>
              <a:buNone/>
            </a:pPr>
            <a:r>
              <a:rPr b="1" lang="tr-TR" sz="4000">
                <a:solidFill>
                  <a:srgbClr val="213612"/>
                </a:solidFill>
                <a:latin typeface="Arial"/>
                <a:ea typeface="Arial"/>
                <a:cs typeface="Arial"/>
                <a:sym typeface="Arial"/>
              </a:rPr>
              <a:t>PROJENİN SÜRESİ ve HEDEF KİTLESİ</a:t>
            </a:r>
            <a:endParaRPr sz="4000">
              <a:solidFill>
                <a:srgbClr val="213612"/>
              </a:solidFill>
              <a:latin typeface="Arial"/>
              <a:ea typeface="Arial"/>
              <a:cs typeface="Arial"/>
              <a:sym typeface="Arial"/>
            </a:endParaRPr>
          </a:p>
        </p:txBody>
      </p:sp>
      <p:sp>
        <p:nvSpPr>
          <p:cNvPr id="120" name="Google Shape;120;p5"/>
          <p:cNvSpPr txBox="1"/>
          <p:nvPr>
            <p:ph idx="1" type="body"/>
          </p:nvPr>
        </p:nvSpPr>
        <p:spPr>
          <a:xfrm>
            <a:off x="5776643" y="1699743"/>
            <a:ext cx="6415357" cy="3777230"/>
          </a:xfrm>
          <a:prstGeom prst="rect">
            <a:avLst/>
          </a:prstGeom>
          <a:noFill/>
          <a:ln>
            <a:noFill/>
          </a:ln>
        </p:spPr>
        <p:txBody>
          <a:bodyPr anchorCtr="0" anchor="t" bIns="45700" lIns="91425" spcFirstLastPara="1" rIns="91425" wrap="square" tIns="45700">
            <a:normAutofit/>
          </a:bodyPr>
          <a:lstStyle/>
          <a:p>
            <a:pPr indent="-244348" lvl="0" marL="384048" rtl="0" algn="l">
              <a:lnSpc>
                <a:spcPct val="94000"/>
              </a:lnSpc>
              <a:spcBef>
                <a:spcPts val="0"/>
              </a:spcBef>
              <a:spcAft>
                <a:spcPts val="0"/>
              </a:spcAft>
              <a:buClr>
                <a:schemeClr val="dk2"/>
              </a:buClr>
              <a:buSzPts val="2200"/>
              <a:buNone/>
            </a:pPr>
            <a:r>
              <a:t/>
            </a:r>
            <a:endParaRPr b="1" sz="2200">
              <a:solidFill>
                <a:srgbClr val="213612"/>
              </a:solidFill>
            </a:endParaRPr>
          </a:p>
          <a:p>
            <a:pPr indent="-244348" lvl="0" marL="384048" rtl="0" algn="l">
              <a:lnSpc>
                <a:spcPct val="94000"/>
              </a:lnSpc>
              <a:spcBef>
                <a:spcPts val="1200"/>
              </a:spcBef>
              <a:spcAft>
                <a:spcPts val="0"/>
              </a:spcAft>
              <a:buClr>
                <a:schemeClr val="dk2"/>
              </a:buClr>
              <a:buSzPts val="2200"/>
              <a:buNone/>
            </a:pPr>
            <a:r>
              <a:t/>
            </a:r>
            <a:endParaRPr b="1" sz="2200">
              <a:solidFill>
                <a:srgbClr val="213612"/>
              </a:solidFill>
            </a:endParaRPr>
          </a:p>
          <a:p>
            <a:pPr indent="-396748" lvl="0" marL="384048" rtl="0" algn="l">
              <a:lnSpc>
                <a:spcPct val="94000"/>
              </a:lnSpc>
              <a:spcBef>
                <a:spcPts val="1200"/>
              </a:spcBef>
              <a:spcAft>
                <a:spcPts val="0"/>
              </a:spcAft>
              <a:buClr>
                <a:srgbClr val="213612"/>
              </a:buClr>
              <a:buSzPts val="2400"/>
              <a:buChar char="■"/>
            </a:pPr>
            <a:r>
              <a:rPr lang="tr-TR" sz="2400">
                <a:solidFill>
                  <a:srgbClr val="213612"/>
                </a:solidFill>
                <a:latin typeface="Arial"/>
                <a:ea typeface="Arial"/>
                <a:cs typeface="Arial"/>
                <a:sym typeface="Arial"/>
              </a:rPr>
              <a:t>Süre : </a:t>
            </a:r>
            <a:r>
              <a:rPr b="1" lang="tr-TR" sz="2400">
                <a:solidFill>
                  <a:schemeClr val="dk1"/>
                </a:solidFill>
                <a:latin typeface="Cambria"/>
                <a:ea typeface="Cambria"/>
                <a:cs typeface="Cambria"/>
                <a:sym typeface="Cambria"/>
              </a:rPr>
              <a:t>2019 -2020 eğitim öğretim yılı</a:t>
            </a:r>
            <a:endParaRPr sz="2400"/>
          </a:p>
          <a:p>
            <a:pPr indent="0" lvl="0" marL="0" rtl="0" algn="l">
              <a:lnSpc>
                <a:spcPct val="94000"/>
              </a:lnSpc>
              <a:spcBef>
                <a:spcPts val="1200"/>
              </a:spcBef>
              <a:spcAft>
                <a:spcPts val="0"/>
              </a:spcAft>
              <a:buClr>
                <a:schemeClr val="dk2"/>
              </a:buClr>
              <a:buSzPts val="2200"/>
              <a:buNone/>
            </a:pPr>
            <a:r>
              <a:t/>
            </a:r>
            <a:endParaRPr sz="2200">
              <a:solidFill>
                <a:srgbClr val="213612"/>
              </a:solidFill>
              <a:latin typeface="Arial"/>
              <a:ea typeface="Arial"/>
              <a:cs typeface="Arial"/>
              <a:sym typeface="Arial"/>
            </a:endParaRPr>
          </a:p>
          <a:p>
            <a:pPr indent="-384048" lvl="0" marL="384048" rtl="0" algn="l">
              <a:lnSpc>
                <a:spcPct val="94000"/>
              </a:lnSpc>
              <a:spcBef>
                <a:spcPts val="1200"/>
              </a:spcBef>
              <a:spcAft>
                <a:spcPts val="0"/>
              </a:spcAft>
              <a:buClr>
                <a:srgbClr val="213612"/>
              </a:buClr>
              <a:buSzPts val="2200"/>
              <a:buChar char="■"/>
            </a:pPr>
            <a:r>
              <a:rPr lang="tr-TR" sz="2200">
                <a:solidFill>
                  <a:srgbClr val="213612"/>
                </a:solidFill>
                <a:latin typeface="Arial"/>
                <a:ea typeface="Arial"/>
                <a:cs typeface="Arial"/>
                <a:sym typeface="Arial"/>
              </a:rPr>
              <a:t>Hedef Kitle : İlimizdeki tüm 8.ve 12. Sınıf öğrencileri </a:t>
            </a:r>
            <a:endParaRPr/>
          </a:p>
          <a:p>
            <a:pPr indent="-244348" lvl="0" marL="384048" rtl="0" algn="l">
              <a:lnSpc>
                <a:spcPct val="94000"/>
              </a:lnSpc>
              <a:spcBef>
                <a:spcPts val="1200"/>
              </a:spcBef>
              <a:spcAft>
                <a:spcPts val="0"/>
              </a:spcAft>
              <a:buClr>
                <a:schemeClr val="dk2"/>
              </a:buClr>
              <a:buSzPts val="2200"/>
              <a:buNone/>
            </a:pPr>
            <a:r>
              <a:t/>
            </a:r>
            <a:endParaRPr sz="2200">
              <a:solidFill>
                <a:srgbClr val="213612"/>
              </a:solidFill>
            </a:endParaRPr>
          </a:p>
        </p:txBody>
      </p:sp>
      <p:pic>
        <p:nvPicPr>
          <p:cNvPr id="121" name="Google Shape;121;p5"/>
          <p:cNvPicPr preferRelativeResize="0"/>
          <p:nvPr/>
        </p:nvPicPr>
        <p:blipFill rotWithShape="1">
          <a:blip r:embed="rId3">
            <a:alphaModFix/>
          </a:blip>
          <a:srcRect b="0" l="16115" r="0" t="0"/>
          <a:stretch/>
        </p:blipFill>
        <p:spPr>
          <a:xfrm>
            <a:off x="833120" y="1643703"/>
            <a:ext cx="4866641" cy="388931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id="126" name="Google Shape;126;p6"/>
          <p:cNvPicPr preferRelativeResize="0"/>
          <p:nvPr/>
        </p:nvPicPr>
        <p:blipFill rotWithShape="1">
          <a:blip r:embed="rId3">
            <a:alphaModFix/>
          </a:blip>
          <a:srcRect b="0" l="0" r="0" t="0"/>
          <a:stretch/>
        </p:blipFill>
        <p:spPr>
          <a:xfrm>
            <a:off x="896368" y="1110526"/>
            <a:ext cx="10672679" cy="5571283"/>
          </a:xfrm>
          <a:prstGeom prst="rect">
            <a:avLst/>
          </a:prstGeom>
          <a:noFill/>
          <a:ln>
            <a:noFill/>
          </a:ln>
        </p:spPr>
      </p:pic>
      <p:sp>
        <p:nvSpPr>
          <p:cNvPr id="127" name="Google Shape;127;p6"/>
          <p:cNvSpPr/>
          <p:nvPr/>
        </p:nvSpPr>
        <p:spPr>
          <a:xfrm>
            <a:off x="3571314" y="1466126"/>
            <a:ext cx="655724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tr-TR" sz="2400" u="none" cap="none" strike="noStrike">
                <a:solidFill>
                  <a:srgbClr val="213612"/>
                </a:solidFill>
                <a:latin typeface="Arial"/>
                <a:ea typeface="Arial"/>
                <a:cs typeface="Arial"/>
                <a:sym typeface="Arial"/>
              </a:rPr>
              <a:t>Yönetici Ve Öğretmenlerin Bilgilendirilmesi </a:t>
            </a:r>
            <a:endParaRPr sz="2400">
              <a:solidFill>
                <a:srgbClr val="213612"/>
              </a:solidFill>
              <a:latin typeface="Arial"/>
              <a:ea typeface="Arial"/>
              <a:cs typeface="Arial"/>
              <a:sym typeface="Arial"/>
            </a:endParaRPr>
          </a:p>
        </p:txBody>
      </p:sp>
      <p:sp>
        <p:nvSpPr>
          <p:cNvPr id="128" name="Google Shape;128;p6"/>
          <p:cNvSpPr txBox="1"/>
          <p:nvPr>
            <p:ph type="title"/>
          </p:nvPr>
        </p:nvSpPr>
        <p:spPr>
          <a:xfrm>
            <a:off x="1295400" y="366306"/>
            <a:ext cx="9601200" cy="922020"/>
          </a:xfrm>
          <a:prstGeom prst="rect">
            <a:avLst/>
          </a:prstGeom>
          <a:noFill/>
          <a:ln>
            <a:noFill/>
          </a:ln>
        </p:spPr>
        <p:txBody>
          <a:bodyPr anchorCtr="0" anchor="t" bIns="45700" lIns="91425" spcFirstLastPara="1" rIns="91425" wrap="square" tIns="45700">
            <a:normAutofit/>
          </a:bodyPr>
          <a:lstStyle/>
          <a:p>
            <a:pPr indent="0" lvl="0" marL="0" rtl="0" algn="l">
              <a:lnSpc>
                <a:spcPct val="89000"/>
              </a:lnSpc>
              <a:spcBef>
                <a:spcPts val="0"/>
              </a:spcBef>
              <a:spcAft>
                <a:spcPts val="0"/>
              </a:spcAft>
              <a:buClr>
                <a:srgbClr val="213612"/>
              </a:buClr>
              <a:buSzPts val="4000"/>
              <a:buFont typeface="Arial"/>
              <a:buNone/>
            </a:pPr>
            <a:r>
              <a:rPr b="1" lang="tr-TR" sz="4000">
                <a:solidFill>
                  <a:srgbClr val="213612"/>
                </a:solidFill>
                <a:latin typeface="Arial"/>
                <a:ea typeface="Arial"/>
                <a:cs typeface="Arial"/>
                <a:sym typeface="Arial"/>
              </a:rPr>
              <a:t>PROJENİN İŞLEYİŞİ</a:t>
            </a:r>
            <a:endParaRPr sz="4000">
              <a:solidFill>
                <a:srgbClr val="213612"/>
              </a:solidFill>
              <a:latin typeface="Arial"/>
              <a:ea typeface="Arial"/>
              <a:cs typeface="Arial"/>
              <a:sym typeface="Arial"/>
            </a:endParaRPr>
          </a:p>
        </p:txBody>
      </p:sp>
      <p:sp>
        <p:nvSpPr>
          <p:cNvPr id="129" name="Google Shape;129;p6"/>
          <p:cNvSpPr/>
          <p:nvPr/>
        </p:nvSpPr>
        <p:spPr>
          <a:xfrm>
            <a:off x="3571314" y="2872289"/>
            <a:ext cx="609096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213612"/>
                </a:solidFill>
                <a:latin typeface="Arial"/>
                <a:ea typeface="Arial"/>
                <a:cs typeface="Arial"/>
                <a:sym typeface="Arial"/>
              </a:rPr>
              <a:t>Proje Yürütme Ekiplerinin Oluşturulması</a:t>
            </a:r>
            <a:endParaRPr sz="2400">
              <a:solidFill>
                <a:srgbClr val="213612"/>
              </a:solidFill>
              <a:latin typeface="Arial"/>
              <a:ea typeface="Arial"/>
              <a:cs typeface="Arial"/>
              <a:sym typeface="Arial"/>
            </a:endParaRPr>
          </a:p>
        </p:txBody>
      </p:sp>
      <p:sp>
        <p:nvSpPr>
          <p:cNvPr id="130" name="Google Shape;130;p6"/>
          <p:cNvSpPr/>
          <p:nvPr/>
        </p:nvSpPr>
        <p:spPr>
          <a:xfrm>
            <a:off x="3571314" y="4251720"/>
            <a:ext cx="390748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213612"/>
                </a:solidFill>
                <a:latin typeface="Arial"/>
                <a:ea typeface="Arial"/>
                <a:cs typeface="Arial"/>
                <a:sym typeface="Arial"/>
              </a:rPr>
              <a:t>Velilerin Bilgilendirilmesi </a:t>
            </a:r>
            <a:endParaRPr sz="2400">
              <a:solidFill>
                <a:srgbClr val="213612"/>
              </a:solidFill>
              <a:latin typeface="Arial"/>
              <a:ea typeface="Arial"/>
              <a:cs typeface="Arial"/>
              <a:sym typeface="Arial"/>
            </a:endParaRPr>
          </a:p>
        </p:txBody>
      </p:sp>
      <p:sp>
        <p:nvSpPr>
          <p:cNvPr id="131" name="Google Shape;131;p6"/>
          <p:cNvSpPr/>
          <p:nvPr/>
        </p:nvSpPr>
        <p:spPr>
          <a:xfrm>
            <a:off x="3571314" y="5391874"/>
            <a:ext cx="724123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tr-TR" sz="2400">
                <a:solidFill>
                  <a:srgbClr val="213612"/>
                </a:solidFill>
                <a:latin typeface="Arial"/>
                <a:ea typeface="Arial"/>
                <a:cs typeface="Arial"/>
                <a:sym typeface="Arial"/>
              </a:rPr>
              <a:t>Öğrencilerin Bilgilendirilmesi ve Danışmanlık</a:t>
            </a:r>
            <a:endParaRPr/>
          </a:p>
          <a:p>
            <a:pPr indent="0" lvl="0" marL="0" marR="0" rtl="0" algn="l">
              <a:spcBef>
                <a:spcPts val="0"/>
              </a:spcBef>
              <a:spcAft>
                <a:spcPts val="0"/>
              </a:spcAft>
              <a:buNone/>
            </a:pPr>
            <a:r>
              <a:rPr b="1" lang="tr-TR" sz="2400">
                <a:solidFill>
                  <a:srgbClr val="213612"/>
                </a:solidFill>
                <a:latin typeface="Arial"/>
                <a:ea typeface="Arial"/>
                <a:cs typeface="Arial"/>
                <a:sym typeface="Arial"/>
              </a:rPr>
              <a:t> (Rehber Öğretmen ve RAM tarafından)</a:t>
            </a:r>
            <a:endParaRPr/>
          </a:p>
        </p:txBody>
      </p:sp>
      <p:sp>
        <p:nvSpPr>
          <p:cNvPr id="132" name="Google Shape;132;p6"/>
          <p:cNvSpPr txBox="1"/>
          <p:nvPr/>
        </p:nvSpPr>
        <p:spPr>
          <a:xfrm>
            <a:off x="2063442" y="1288326"/>
            <a:ext cx="69762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6000">
                <a:solidFill>
                  <a:schemeClr val="lt1"/>
                </a:solidFill>
                <a:latin typeface="Arial Black"/>
                <a:ea typeface="Arial Black"/>
                <a:cs typeface="Arial Black"/>
                <a:sym typeface="Arial Black"/>
              </a:rPr>
              <a:t>1</a:t>
            </a:r>
            <a:endParaRPr/>
          </a:p>
        </p:txBody>
      </p:sp>
      <p:sp>
        <p:nvSpPr>
          <p:cNvPr id="133" name="Google Shape;133;p6"/>
          <p:cNvSpPr txBox="1"/>
          <p:nvPr/>
        </p:nvSpPr>
        <p:spPr>
          <a:xfrm>
            <a:off x="2063441" y="2595289"/>
            <a:ext cx="69762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6000">
                <a:solidFill>
                  <a:schemeClr val="lt1"/>
                </a:solidFill>
                <a:latin typeface="Arial Black"/>
                <a:ea typeface="Arial Black"/>
                <a:cs typeface="Arial Black"/>
                <a:sym typeface="Arial Black"/>
              </a:rPr>
              <a:t>2</a:t>
            </a:r>
            <a:endParaRPr/>
          </a:p>
        </p:txBody>
      </p:sp>
      <p:sp>
        <p:nvSpPr>
          <p:cNvPr id="134" name="Google Shape;134;p6"/>
          <p:cNvSpPr txBox="1"/>
          <p:nvPr/>
        </p:nvSpPr>
        <p:spPr>
          <a:xfrm>
            <a:off x="2063441" y="3985067"/>
            <a:ext cx="69762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6000">
                <a:solidFill>
                  <a:schemeClr val="lt1"/>
                </a:solidFill>
                <a:latin typeface="Arial Black"/>
                <a:ea typeface="Arial Black"/>
                <a:cs typeface="Arial Black"/>
                <a:sym typeface="Arial Black"/>
              </a:rPr>
              <a:t>3</a:t>
            </a:r>
            <a:endParaRPr/>
          </a:p>
        </p:txBody>
      </p:sp>
      <p:sp>
        <p:nvSpPr>
          <p:cNvPr id="135" name="Google Shape;135;p6"/>
          <p:cNvSpPr txBox="1"/>
          <p:nvPr/>
        </p:nvSpPr>
        <p:spPr>
          <a:xfrm>
            <a:off x="2063440" y="5333438"/>
            <a:ext cx="697627" cy="101566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tr-TR" sz="6000">
                <a:solidFill>
                  <a:schemeClr val="lt1"/>
                </a:solidFill>
                <a:latin typeface="Arial Black"/>
                <a:ea typeface="Arial Black"/>
                <a:cs typeface="Arial Black"/>
                <a:sym typeface="Arial Black"/>
              </a:rPr>
              <a:t>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7"/>
          <p:cNvSpPr txBox="1"/>
          <p:nvPr>
            <p:ph idx="1" type="body"/>
          </p:nvPr>
        </p:nvSpPr>
        <p:spPr>
          <a:xfrm>
            <a:off x="772150" y="546751"/>
            <a:ext cx="11013300" cy="1739100"/>
          </a:xfrm>
          <a:prstGeom prst="rect">
            <a:avLst/>
          </a:prstGeom>
          <a:noFill/>
          <a:ln>
            <a:noFill/>
          </a:ln>
        </p:spPr>
        <p:txBody>
          <a:bodyPr anchorCtr="0" anchor="t" bIns="45700" lIns="91425" spcFirstLastPara="1" rIns="91425" wrap="square" tIns="45700">
            <a:normAutofit/>
          </a:bodyPr>
          <a:lstStyle/>
          <a:p>
            <a:pPr indent="0" lvl="0" marL="0" rtl="0" algn="l">
              <a:lnSpc>
                <a:spcPct val="94000"/>
              </a:lnSpc>
              <a:spcBef>
                <a:spcPts val="0"/>
              </a:spcBef>
              <a:spcAft>
                <a:spcPts val="0"/>
              </a:spcAft>
              <a:buClr>
                <a:srgbClr val="213612"/>
              </a:buClr>
              <a:buSzPts val="2200"/>
              <a:buNone/>
            </a:pPr>
            <a:r>
              <a:rPr b="1" lang="tr-TR" sz="2200">
                <a:solidFill>
                  <a:srgbClr val="213612"/>
                </a:solidFill>
                <a:latin typeface="Arial"/>
                <a:ea typeface="Arial"/>
                <a:cs typeface="Arial"/>
                <a:sym typeface="Arial"/>
              </a:rPr>
              <a:t>A) Yönetici Ve Öğretmenlerin Bilgilendirilmesi </a:t>
            </a:r>
            <a:endParaRPr sz="2200">
              <a:solidFill>
                <a:srgbClr val="213612"/>
              </a:solidFill>
              <a:latin typeface="Arial"/>
              <a:ea typeface="Arial"/>
              <a:cs typeface="Arial"/>
              <a:sym typeface="Arial"/>
            </a:endParaRPr>
          </a:p>
          <a:p>
            <a:pPr indent="-384048" lvl="1" marL="914400" rtl="0" algn="l">
              <a:lnSpc>
                <a:spcPct val="94000"/>
              </a:lnSpc>
              <a:spcBef>
                <a:spcPts val="700"/>
              </a:spcBef>
              <a:spcAft>
                <a:spcPts val="0"/>
              </a:spcAft>
              <a:buClr>
                <a:srgbClr val="213612"/>
              </a:buClr>
              <a:buSzPts val="2000"/>
              <a:buFont typeface="Noto Sans Symbols"/>
              <a:buChar char="▪"/>
            </a:pPr>
            <a:r>
              <a:rPr lang="tr-TR">
                <a:solidFill>
                  <a:srgbClr val="213612"/>
                </a:solidFill>
                <a:latin typeface="Arial"/>
                <a:ea typeface="Arial"/>
                <a:cs typeface="Arial"/>
                <a:sym typeface="Arial"/>
              </a:rPr>
              <a:t>İl ve ilçe Milli Eğitim Müdürlüklerindeki idareci, ortaöğretim okul müdür ve müdür yardımcılarının bilgilendirilmesi. </a:t>
            </a:r>
            <a:endParaRPr/>
          </a:p>
          <a:p>
            <a:pPr indent="-384048" lvl="1" marL="914400" rtl="0" algn="l">
              <a:lnSpc>
                <a:spcPct val="94000"/>
              </a:lnSpc>
              <a:spcBef>
                <a:spcPts val="700"/>
              </a:spcBef>
              <a:spcAft>
                <a:spcPts val="0"/>
              </a:spcAft>
              <a:buClr>
                <a:srgbClr val="213612"/>
              </a:buClr>
              <a:buSzPts val="2000"/>
              <a:buFont typeface="Noto Sans Symbols"/>
              <a:buChar char="▪"/>
            </a:pPr>
            <a:r>
              <a:rPr lang="tr-TR">
                <a:solidFill>
                  <a:srgbClr val="213612"/>
                </a:solidFill>
                <a:latin typeface="Arial"/>
                <a:ea typeface="Arial"/>
                <a:cs typeface="Arial"/>
                <a:sym typeface="Arial"/>
              </a:rPr>
              <a:t>Okul müdürü (okul proje koordinatörü) tarafından okul öğretmenlerinin ve öğrenci velilerinin projenin işleyişi hakkında bilgilendirilmesi.</a:t>
            </a:r>
            <a:endParaRPr/>
          </a:p>
          <a:p>
            <a:pPr indent="0" lvl="1" marL="530352" rtl="0" algn="l">
              <a:lnSpc>
                <a:spcPct val="94000"/>
              </a:lnSpc>
              <a:spcBef>
                <a:spcPts val="700"/>
              </a:spcBef>
              <a:spcAft>
                <a:spcPts val="0"/>
              </a:spcAft>
              <a:buClr>
                <a:schemeClr val="dk2"/>
              </a:buClr>
              <a:buSzPts val="2200"/>
              <a:buNone/>
            </a:pPr>
            <a:r>
              <a:t/>
            </a:r>
            <a:endParaRPr sz="2200">
              <a:solidFill>
                <a:srgbClr val="213612"/>
              </a:solidFill>
              <a:latin typeface="Arial"/>
              <a:ea typeface="Arial"/>
              <a:cs typeface="Arial"/>
              <a:sym typeface="Arial"/>
            </a:endParaRPr>
          </a:p>
          <a:p>
            <a:pPr indent="0" lvl="0" marL="0" rtl="0" algn="l">
              <a:lnSpc>
                <a:spcPct val="94000"/>
              </a:lnSpc>
              <a:spcBef>
                <a:spcPts val="1200"/>
              </a:spcBef>
              <a:spcAft>
                <a:spcPts val="0"/>
              </a:spcAft>
              <a:buClr>
                <a:schemeClr val="dk2"/>
              </a:buClr>
              <a:buSzPts val="2200"/>
              <a:buNone/>
            </a:pPr>
            <a:r>
              <a:t/>
            </a:r>
            <a:endParaRPr sz="2200">
              <a:solidFill>
                <a:srgbClr val="213612"/>
              </a:solidFill>
              <a:latin typeface="Arial"/>
              <a:ea typeface="Arial"/>
              <a:cs typeface="Arial"/>
              <a:sym typeface="Arial"/>
            </a:endParaRPr>
          </a:p>
          <a:p>
            <a:pPr indent="0" lvl="0" marL="0" rtl="0" algn="l">
              <a:lnSpc>
                <a:spcPct val="94000"/>
              </a:lnSpc>
              <a:spcBef>
                <a:spcPts val="1200"/>
              </a:spcBef>
              <a:spcAft>
                <a:spcPts val="0"/>
              </a:spcAft>
              <a:buClr>
                <a:schemeClr val="dk2"/>
              </a:buClr>
              <a:buSzPts val="2200"/>
              <a:buNone/>
            </a:pPr>
            <a:r>
              <a:t/>
            </a:r>
            <a:endParaRPr sz="2200">
              <a:solidFill>
                <a:srgbClr val="213612"/>
              </a:solidFill>
              <a:latin typeface="Arial"/>
              <a:ea typeface="Arial"/>
              <a:cs typeface="Arial"/>
              <a:sym typeface="Arial"/>
            </a:endParaRPr>
          </a:p>
          <a:p>
            <a:pPr indent="0" lvl="0" marL="0" rtl="0" algn="l">
              <a:lnSpc>
                <a:spcPct val="94000"/>
              </a:lnSpc>
              <a:spcBef>
                <a:spcPts val="1200"/>
              </a:spcBef>
              <a:spcAft>
                <a:spcPts val="0"/>
              </a:spcAft>
              <a:buClr>
                <a:schemeClr val="dk2"/>
              </a:buClr>
              <a:buSzPts val="2200"/>
              <a:buFont typeface="Arial"/>
              <a:buNone/>
            </a:pPr>
            <a:r>
              <a:t/>
            </a:r>
            <a:endParaRPr sz="2200">
              <a:solidFill>
                <a:srgbClr val="213612"/>
              </a:solidFill>
              <a:latin typeface="Arial"/>
              <a:ea typeface="Arial"/>
              <a:cs typeface="Arial"/>
              <a:sym typeface="Arial"/>
            </a:endParaRPr>
          </a:p>
          <a:p>
            <a:pPr indent="-244348" lvl="0" marL="384048" rtl="0" algn="l">
              <a:lnSpc>
                <a:spcPct val="94000"/>
              </a:lnSpc>
              <a:spcBef>
                <a:spcPts val="1200"/>
              </a:spcBef>
              <a:spcAft>
                <a:spcPts val="0"/>
              </a:spcAft>
              <a:buClr>
                <a:schemeClr val="dk2"/>
              </a:buClr>
              <a:buSzPts val="2200"/>
              <a:buNone/>
            </a:pPr>
            <a:r>
              <a:t/>
            </a:r>
            <a:endParaRPr sz="2200">
              <a:solidFill>
                <a:srgbClr val="213612"/>
              </a:solidFill>
              <a:latin typeface="Arial"/>
              <a:ea typeface="Arial"/>
              <a:cs typeface="Arial"/>
              <a:sym typeface="Arial"/>
            </a:endParaRPr>
          </a:p>
        </p:txBody>
      </p:sp>
      <p:graphicFrame>
        <p:nvGraphicFramePr>
          <p:cNvPr id="141" name="Google Shape;141;p7"/>
          <p:cNvGraphicFramePr/>
          <p:nvPr/>
        </p:nvGraphicFramePr>
        <p:xfrm>
          <a:off x="934570" y="2852796"/>
          <a:ext cx="3000000" cy="3000000"/>
        </p:xfrm>
        <a:graphic>
          <a:graphicData uri="http://schemas.openxmlformats.org/drawingml/2006/table">
            <a:tbl>
              <a:tblPr>
                <a:noFill/>
                <a:tableStyleId>{58AD5BFB-8FE7-4F1A-9CEE-5FC6888530D4}</a:tableStyleId>
              </a:tblPr>
              <a:tblGrid>
                <a:gridCol w="3789875"/>
                <a:gridCol w="3309750"/>
                <a:gridCol w="3751250"/>
              </a:tblGrid>
              <a:tr h="532175">
                <a:tc>
                  <a:txBody>
                    <a:bodyPr/>
                    <a:lstStyle/>
                    <a:p>
                      <a:pPr indent="0" lvl="0" marL="111760" marR="0" rtl="0" algn="ctr">
                        <a:lnSpc>
                          <a:spcPct val="150000"/>
                        </a:lnSpc>
                        <a:spcBef>
                          <a:spcPts val="0"/>
                        </a:spcBef>
                        <a:spcAft>
                          <a:spcPts val="0"/>
                        </a:spcAft>
                        <a:buNone/>
                      </a:pPr>
                      <a:r>
                        <a:rPr b="1" lang="tr-TR" sz="2000" u="none" cap="none" strike="noStrike">
                          <a:solidFill>
                            <a:srgbClr val="213612"/>
                          </a:solidFill>
                          <a:latin typeface="Arial"/>
                          <a:ea typeface="Arial"/>
                          <a:cs typeface="Arial"/>
                          <a:sym typeface="Arial"/>
                        </a:rPr>
                        <a:t>İl Proje Yürütme Ekibi</a:t>
                      </a:r>
                      <a:endParaRPr sz="2000" u="none" cap="none" strike="noStrike">
                        <a:solidFill>
                          <a:srgbClr val="213612"/>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111760" marR="0" rtl="0" algn="ctr">
                        <a:lnSpc>
                          <a:spcPct val="150000"/>
                        </a:lnSpc>
                        <a:spcBef>
                          <a:spcPts val="0"/>
                        </a:spcBef>
                        <a:spcAft>
                          <a:spcPts val="0"/>
                        </a:spcAft>
                        <a:buNone/>
                      </a:pPr>
                      <a:r>
                        <a:rPr b="1" lang="tr-TR" sz="2000" u="none" cap="none" strike="noStrike">
                          <a:solidFill>
                            <a:srgbClr val="213612"/>
                          </a:solidFill>
                          <a:latin typeface="Arial"/>
                          <a:ea typeface="Arial"/>
                          <a:cs typeface="Arial"/>
                          <a:sym typeface="Arial"/>
                        </a:rPr>
                        <a:t>İlçe Proje Yürütme Ekibi</a:t>
                      </a:r>
                      <a:endParaRPr sz="2000" u="none" cap="none" strike="noStrike">
                        <a:solidFill>
                          <a:srgbClr val="213612"/>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c>
                  <a:txBody>
                    <a:bodyPr/>
                    <a:lstStyle/>
                    <a:p>
                      <a:pPr indent="0" lvl="0" marL="111760" marR="0" rtl="0" algn="ctr">
                        <a:lnSpc>
                          <a:spcPct val="150000"/>
                        </a:lnSpc>
                        <a:spcBef>
                          <a:spcPts val="0"/>
                        </a:spcBef>
                        <a:spcAft>
                          <a:spcPts val="0"/>
                        </a:spcAft>
                        <a:buNone/>
                      </a:pPr>
                      <a:r>
                        <a:rPr b="1" lang="tr-TR" sz="2000" u="none" cap="none" strike="noStrike">
                          <a:solidFill>
                            <a:srgbClr val="213612"/>
                          </a:solidFill>
                          <a:latin typeface="Arial"/>
                          <a:ea typeface="Arial"/>
                          <a:cs typeface="Arial"/>
                          <a:sym typeface="Arial"/>
                        </a:rPr>
                        <a:t>Okul Proje Yürütme Ekibi</a:t>
                      </a:r>
                      <a:endParaRPr sz="2000" u="none" cap="none" strike="noStrike">
                        <a:solidFill>
                          <a:srgbClr val="213612"/>
                        </a:solidFill>
                        <a:latin typeface="Arial"/>
                        <a:ea typeface="Arial"/>
                        <a:cs typeface="Arial"/>
                        <a:sym typeface="Arial"/>
                      </a:endParaRPr>
                    </a:p>
                  </a:txBody>
                  <a:tcPr marT="0" marB="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EFD3D2"/>
                    </a:solidFill>
                  </a:tcPr>
                </a:tc>
              </a:tr>
              <a:tr h="500725">
                <a:tc>
                  <a:txBody>
                    <a:bodyPr/>
                    <a:lstStyle/>
                    <a:p>
                      <a:pPr indent="0" lvl="0" marL="111760" marR="0" rtl="0" algn="l">
                        <a:lnSpc>
                          <a:spcPct val="150000"/>
                        </a:lnSpc>
                        <a:spcBef>
                          <a:spcPts val="0"/>
                        </a:spcBef>
                        <a:spcAft>
                          <a:spcPts val="0"/>
                        </a:spcAft>
                        <a:buNone/>
                      </a:pPr>
                      <a:r>
                        <a:rPr lang="tr-TR" u="none" cap="none" strike="noStrike">
                          <a:solidFill>
                            <a:srgbClr val="213612"/>
                          </a:solidFill>
                          <a:latin typeface="Arial"/>
                          <a:ea typeface="Arial"/>
                          <a:cs typeface="Arial"/>
                          <a:sym typeface="Arial"/>
                        </a:rPr>
                        <a:t>1) İl Milli Eğitim Müdürü</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11760" marR="0" rtl="0" algn="l">
                        <a:lnSpc>
                          <a:spcPct val="150000"/>
                        </a:lnSpc>
                        <a:spcBef>
                          <a:spcPts val="0"/>
                        </a:spcBef>
                        <a:spcAft>
                          <a:spcPts val="0"/>
                        </a:spcAft>
                        <a:buNone/>
                      </a:pPr>
                      <a:r>
                        <a:rPr lang="tr-TR" u="none" cap="none" strike="noStrike">
                          <a:solidFill>
                            <a:srgbClr val="213612"/>
                          </a:solidFill>
                          <a:latin typeface="Arial"/>
                          <a:ea typeface="Arial"/>
                          <a:cs typeface="Arial"/>
                          <a:sym typeface="Arial"/>
                        </a:rPr>
                        <a:t>1)İlçe Milli Eğitim Müdürü</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11760" marR="0" rtl="0" algn="l">
                        <a:lnSpc>
                          <a:spcPct val="150000"/>
                        </a:lnSpc>
                        <a:spcBef>
                          <a:spcPts val="0"/>
                        </a:spcBef>
                        <a:spcAft>
                          <a:spcPts val="0"/>
                        </a:spcAft>
                        <a:buNone/>
                      </a:pPr>
                      <a:r>
                        <a:rPr lang="tr-TR" u="none" cap="none" strike="noStrike">
                          <a:solidFill>
                            <a:srgbClr val="213612"/>
                          </a:solidFill>
                          <a:latin typeface="Arial"/>
                          <a:ea typeface="Arial"/>
                          <a:cs typeface="Arial"/>
                          <a:sym typeface="Arial"/>
                        </a:rPr>
                        <a:t>1) Okul Müdürü</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rgbClr val="000000"/>
                      </a:solidFill>
                      <a:prstDash val="solid"/>
                      <a:round/>
                      <a:headEnd len="sm" w="sm" type="none"/>
                      <a:tailEnd len="sm" w="sm" type="none"/>
                    </a:lnB>
                  </a:tcPr>
                </a:tc>
              </a:tr>
              <a:tr h="944350">
                <a:tc>
                  <a:txBody>
                    <a:bodyPr/>
                    <a:lstStyle/>
                    <a:p>
                      <a:pPr indent="0" lvl="0" marL="111760" marR="0" rtl="0" algn="l">
                        <a:lnSpc>
                          <a:spcPct val="150000"/>
                        </a:lnSpc>
                        <a:spcBef>
                          <a:spcPts val="0"/>
                        </a:spcBef>
                        <a:spcAft>
                          <a:spcPts val="0"/>
                        </a:spcAft>
                        <a:buNone/>
                      </a:pPr>
                      <a:r>
                        <a:rPr lang="tr-TR" u="none" cap="none" strike="noStrike">
                          <a:solidFill>
                            <a:srgbClr val="213612"/>
                          </a:solidFill>
                          <a:latin typeface="Arial"/>
                          <a:ea typeface="Arial"/>
                          <a:cs typeface="Arial"/>
                          <a:sym typeface="Arial"/>
                        </a:rPr>
                        <a:t>2)</a:t>
                      </a:r>
                      <a:r>
                        <a:rPr lang="tr-TR">
                          <a:solidFill>
                            <a:schemeClr val="dk1"/>
                          </a:solidFill>
                          <a:highlight>
                            <a:srgbClr val="FFFFFF"/>
                          </a:highlight>
                          <a:latin typeface="Cambria"/>
                          <a:ea typeface="Cambria"/>
                          <a:cs typeface="Cambria"/>
                          <a:sym typeface="Cambria"/>
                        </a:rPr>
                        <a:t>Ortaöğretimden, Mesleki Eğitim, Din Öğretimi  ve  Temel Eğitimden Sorumlu Şube Müdürleri</a:t>
                      </a:r>
                      <a:endParaRPr b="1">
                        <a:solidFill>
                          <a:schemeClr val="dk1"/>
                        </a:solidFill>
                        <a:highlight>
                          <a:srgbClr val="FFFFFF"/>
                        </a:highlight>
                        <a:latin typeface="Cambria"/>
                        <a:ea typeface="Cambria"/>
                        <a:cs typeface="Cambria"/>
                        <a:sym typeface="Cambria"/>
                      </a:endParaRPr>
                    </a:p>
                    <a:p>
                      <a:pPr indent="0" lvl="0" marL="111760" marR="0" rtl="0" algn="l">
                        <a:lnSpc>
                          <a:spcPct val="150000"/>
                        </a:lnSpc>
                        <a:spcBef>
                          <a:spcPts val="0"/>
                        </a:spcBef>
                        <a:spcAft>
                          <a:spcPts val="0"/>
                        </a:spcAft>
                        <a:buNone/>
                      </a:pPr>
                      <a:r>
                        <a:t/>
                      </a:r>
                      <a:endParaRPr>
                        <a:solidFill>
                          <a:srgbClr val="213612"/>
                        </a:solidFil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11760" marR="0" rtl="0" algn="l">
                        <a:lnSpc>
                          <a:spcPct val="150000"/>
                        </a:lnSpc>
                        <a:spcBef>
                          <a:spcPts val="0"/>
                        </a:spcBef>
                        <a:spcAft>
                          <a:spcPts val="0"/>
                        </a:spcAft>
                        <a:buNone/>
                      </a:pPr>
                      <a:r>
                        <a:rPr lang="tr-TR" u="none" cap="none" strike="noStrike">
                          <a:solidFill>
                            <a:srgbClr val="213612"/>
                          </a:solidFill>
                          <a:latin typeface="Arial"/>
                          <a:ea typeface="Arial"/>
                          <a:cs typeface="Arial"/>
                          <a:sym typeface="Arial"/>
                        </a:rPr>
                        <a:t>2)</a:t>
                      </a:r>
                      <a:r>
                        <a:rPr b="1" lang="tr-TR" u="none" cap="none" strike="noStrike">
                          <a:solidFill>
                            <a:srgbClr val="213612"/>
                          </a:solidFill>
                          <a:latin typeface="Arial"/>
                          <a:ea typeface="Arial"/>
                          <a:cs typeface="Arial"/>
                          <a:sym typeface="Arial"/>
                        </a:rPr>
                        <a:t> </a:t>
                      </a:r>
                      <a:r>
                        <a:rPr lang="tr-TR">
                          <a:solidFill>
                            <a:schemeClr val="dk1"/>
                          </a:solidFill>
                          <a:highlight>
                            <a:srgbClr val="FFFFFF"/>
                          </a:highlight>
                          <a:latin typeface="Cambria"/>
                          <a:ea typeface="Cambria"/>
                          <a:cs typeface="Cambria"/>
                          <a:sym typeface="Cambria"/>
                        </a:rPr>
                        <a:t>Ortaöğretimden ve  Temel Eğitimden Sorumlu Şube Müdürleri</a:t>
                      </a:r>
                      <a:endParaRPr b="1">
                        <a:solidFill>
                          <a:schemeClr val="dk1"/>
                        </a:solidFill>
                        <a:highlight>
                          <a:srgbClr val="FFFFFF"/>
                        </a:highlight>
                        <a:latin typeface="Cambria"/>
                        <a:ea typeface="Cambria"/>
                        <a:cs typeface="Cambria"/>
                        <a:sym typeface="Cambria"/>
                      </a:endParaRPr>
                    </a:p>
                    <a:p>
                      <a:pPr indent="0" lvl="0" marL="111760" marR="0" rtl="0" algn="l">
                        <a:lnSpc>
                          <a:spcPct val="150000"/>
                        </a:lnSpc>
                        <a:spcBef>
                          <a:spcPts val="0"/>
                        </a:spcBef>
                        <a:spcAft>
                          <a:spcPts val="0"/>
                        </a:spcAft>
                        <a:buNone/>
                      </a:pPr>
                      <a:r>
                        <a:t/>
                      </a:r>
                      <a:endParaRPr>
                        <a:solidFill>
                          <a:srgbClr val="213612"/>
                        </a:solidFil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11760" marR="0" rtl="0" algn="l">
                        <a:lnSpc>
                          <a:spcPct val="150000"/>
                        </a:lnSpc>
                        <a:spcBef>
                          <a:spcPts val="0"/>
                        </a:spcBef>
                        <a:spcAft>
                          <a:spcPts val="0"/>
                        </a:spcAft>
                        <a:buNone/>
                      </a:pPr>
                      <a:r>
                        <a:rPr lang="tr-TR" u="none" cap="none" strike="noStrike">
                          <a:solidFill>
                            <a:srgbClr val="213612"/>
                          </a:solidFill>
                          <a:latin typeface="Arial"/>
                          <a:ea typeface="Arial"/>
                          <a:cs typeface="Arial"/>
                          <a:sym typeface="Arial"/>
                        </a:rPr>
                        <a:t>2) Okul Müdür Yardımcısı</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4750">
                <a:tc>
                  <a:txBody>
                    <a:bodyPr/>
                    <a:lstStyle/>
                    <a:p>
                      <a:pPr indent="0" lvl="0" marL="111760" marR="0" rtl="0" algn="l">
                        <a:lnSpc>
                          <a:spcPct val="150000"/>
                        </a:lnSpc>
                        <a:spcBef>
                          <a:spcPts val="0"/>
                        </a:spcBef>
                        <a:spcAft>
                          <a:spcPts val="0"/>
                        </a:spcAft>
                        <a:buNone/>
                      </a:pPr>
                      <a:r>
                        <a:rPr lang="tr-TR">
                          <a:solidFill>
                            <a:srgbClr val="213612"/>
                          </a:solidFill>
                        </a:rPr>
                        <a:t>3)</a:t>
                      </a:r>
                      <a:r>
                        <a:rPr lang="tr-TR">
                          <a:solidFill>
                            <a:schemeClr val="dk1"/>
                          </a:solidFill>
                          <a:highlight>
                            <a:srgbClr val="FFFFFF"/>
                          </a:highlight>
                          <a:latin typeface="Cambria"/>
                          <a:ea typeface="Cambria"/>
                          <a:cs typeface="Cambria"/>
                          <a:sym typeface="Cambria"/>
                        </a:rPr>
                        <a:t>Koordinatör okul müdürleri</a:t>
                      </a:r>
                      <a:endParaRPr u="none" cap="none" strike="noStrike">
                        <a:solidFill>
                          <a:srgbClr val="213612"/>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11760" rtl="0" algn="l">
                        <a:lnSpc>
                          <a:spcPct val="150000"/>
                        </a:lnSpc>
                        <a:spcBef>
                          <a:spcPts val="0"/>
                        </a:spcBef>
                        <a:spcAft>
                          <a:spcPts val="0"/>
                        </a:spcAft>
                        <a:buClr>
                          <a:schemeClr val="dk1"/>
                        </a:buClr>
                        <a:buSzPts val="1100"/>
                        <a:buFont typeface="Arial"/>
                        <a:buNone/>
                      </a:pPr>
                      <a:r>
                        <a:rPr lang="tr-TR">
                          <a:solidFill>
                            <a:schemeClr val="dk1"/>
                          </a:solidFill>
                          <a:highlight>
                            <a:srgbClr val="FFFFFF"/>
                          </a:highlight>
                          <a:latin typeface="Cambria"/>
                          <a:ea typeface="Cambria"/>
                          <a:cs typeface="Cambria"/>
                          <a:sym typeface="Cambria"/>
                        </a:rPr>
                        <a:t>3)Koordinatör okul müdürleri</a:t>
                      </a:r>
                      <a:endParaRPr u="none" cap="none" strike="noStrike">
                        <a:solidFill>
                          <a:srgbClr val="213612"/>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11760" rtl="0" algn="l">
                        <a:lnSpc>
                          <a:spcPct val="150000"/>
                        </a:lnSpc>
                        <a:spcBef>
                          <a:spcPts val="0"/>
                        </a:spcBef>
                        <a:spcAft>
                          <a:spcPts val="0"/>
                        </a:spcAft>
                        <a:buClr>
                          <a:schemeClr val="dk1"/>
                        </a:buClr>
                        <a:buFont typeface="Arial"/>
                        <a:buNone/>
                      </a:pPr>
                      <a:r>
                        <a:rPr lang="tr-TR">
                          <a:solidFill>
                            <a:srgbClr val="213612"/>
                          </a:solidFill>
                        </a:rPr>
                        <a:t>3) Okul Rehber Öğretmeni</a:t>
                      </a:r>
                      <a:endParaRPr u="none" cap="none" strike="noStrike">
                        <a:solidFill>
                          <a:srgbClr val="213612"/>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8475">
                <a:tc>
                  <a:txBody>
                    <a:bodyPr/>
                    <a:lstStyle/>
                    <a:p>
                      <a:pPr indent="0" lvl="0" marL="111760" marR="0" rtl="0" algn="l">
                        <a:lnSpc>
                          <a:spcPct val="150000"/>
                        </a:lnSpc>
                        <a:spcBef>
                          <a:spcPts val="0"/>
                        </a:spcBef>
                        <a:spcAft>
                          <a:spcPts val="0"/>
                        </a:spcAft>
                        <a:buNone/>
                      </a:pPr>
                      <a:r>
                        <a:rPr lang="tr-TR">
                          <a:solidFill>
                            <a:srgbClr val="213612"/>
                          </a:solidFill>
                        </a:rPr>
                        <a:t>4</a:t>
                      </a:r>
                      <a:r>
                        <a:rPr lang="tr-TR" u="none" cap="none" strike="noStrike">
                          <a:solidFill>
                            <a:srgbClr val="213612"/>
                          </a:solidFill>
                          <a:latin typeface="Arial"/>
                          <a:ea typeface="Arial"/>
                          <a:cs typeface="Arial"/>
                          <a:sym typeface="Arial"/>
                        </a:rPr>
                        <a:t>) İl MEM AR-GE Birimi</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11760" rtl="0" algn="l">
                        <a:lnSpc>
                          <a:spcPct val="150000"/>
                        </a:lnSpc>
                        <a:spcBef>
                          <a:spcPts val="0"/>
                        </a:spcBef>
                        <a:spcAft>
                          <a:spcPts val="0"/>
                        </a:spcAft>
                        <a:buClr>
                          <a:schemeClr val="dk1"/>
                        </a:buClr>
                        <a:buSzPts val="1100"/>
                        <a:buFont typeface="Arial"/>
                        <a:buNone/>
                      </a:pPr>
                      <a:r>
                        <a:rPr lang="tr-TR">
                          <a:solidFill>
                            <a:schemeClr val="dk1"/>
                          </a:solidFill>
                          <a:highlight>
                            <a:srgbClr val="FFFFFF"/>
                          </a:highlight>
                          <a:latin typeface="Cambria"/>
                          <a:ea typeface="Cambria"/>
                          <a:cs typeface="Cambria"/>
                          <a:sym typeface="Cambria"/>
                        </a:rPr>
                        <a:t>4) RAM / Rehber Koordinatör Öğretmen</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11760" rtl="0" algn="l">
                        <a:lnSpc>
                          <a:spcPct val="150000"/>
                        </a:lnSpc>
                        <a:spcBef>
                          <a:spcPts val="0"/>
                        </a:spcBef>
                        <a:spcAft>
                          <a:spcPts val="0"/>
                        </a:spcAft>
                        <a:buClr>
                          <a:schemeClr val="dk1"/>
                        </a:buClr>
                        <a:buSzPts val="1100"/>
                        <a:buFont typeface="Arial"/>
                        <a:buNone/>
                      </a:pPr>
                      <a:r>
                        <a:rPr lang="tr-TR">
                          <a:solidFill>
                            <a:schemeClr val="dk1"/>
                          </a:solidFill>
                          <a:highlight>
                            <a:srgbClr val="FFFFFF"/>
                          </a:highlight>
                          <a:latin typeface="Cambria"/>
                          <a:ea typeface="Cambria"/>
                          <a:cs typeface="Cambria"/>
                          <a:sym typeface="Cambria"/>
                        </a:rPr>
                        <a:t>4) Sınıf rehber öğretmenleri</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98475">
                <a:tc>
                  <a:txBody>
                    <a:bodyPr/>
                    <a:lstStyle/>
                    <a:p>
                      <a:pPr indent="0" lvl="0" marL="111760" marR="0" rtl="0" algn="l">
                        <a:lnSpc>
                          <a:spcPct val="150000"/>
                        </a:lnSpc>
                        <a:spcBef>
                          <a:spcPts val="0"/>
                        </a:spcBef>
                        <a:spcAft>
                          <a:spcPts val="0"/>
                        </a:spcAft>
                        <a:buNone/>
                      </a:pPr>
                      <a:r>
                        <a:rPr lang="tr-TR">
                          <a:solidFill>
                            <a:srgbClr val="213612"/>
                          </a:solidFill>
                        </a:rPr>
                        <a:t>5) RAM</a:t>
                      </a:r>
                      <a:endParaRPr>
                        <a:solidFill>
                          <a:srgbClr val="213612"/>
                        </a:solidFil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11760" marR="0" rtl="0" algn="l">
                        <a:lnSpc>
                          <a:spcPct val="150000"/>
                        </a:lnSpc>
                        <a:spcBef>
                          <a:spcPts val="0"/>
                        </a:spcBef>
                        <a:spcAft>
                          <a:spcPts val="0"/>
                        </a:spcAft>
                        <a:buNone/>
                      </a:pPr>
                      <a:r>
                        <a:t/>
                      </a:r>
                      <a:endParaRPr u="none" cap="none" strike="noStrike">
                        <a:solidFill>
                          <a:srgbClr val="213612"/>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111760" marR="0" rtl="0" algn="l">
                        <a:lnSpc>
                          <a:spcPct val="150000"/>
                        </a:lnSpc>
                        <a:spcBef>
                          <a:spcPts val="0"/>
                        </a:spcBef>
                        <a:spcAft>
                          <a:spcPts val="0"/>
                        </a:spcAft>
                        <a:buNone/>
                      </a:pPr>
                      <a:r>
                        <a:t/>
                      </a:r>
                      <a:endParaRPr u="none" cap="none" strike="noStrike">
                        <a:solidFill>
                          <a:srgbClr val="213612"/>
                        </a:solidFill>
                        <a:latin typeface="Arial"/>
                        <a:ea typeface="Arial"/>
                        <a:cs typeface="Arial"/>
                        <a:sym typeface="Arial"/>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42" name="Google Shape;142;p7"/>
          <p:cNvSpPr/>
          <p:nvPr/>
        </p:nvSpPr>
        <p:spPr>
          <a:xfrm>
            <a:off x="772161" y="2285998"/>
            <a:ext cx="11013300" cy="43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tr-TR" sz="2200">
                <a:solidFill>
                  <a:srgbClr val="213612"/>
                </a:solidFill>
                <a:latin typeface="Arial"/>
                <a:ea typeface="Arial"/>
                <a:cs typeface="Arial"/>
                <a:sym typeface="Arial"/>
              </a:rPr>
              <a:t>B) Proje Yürütme Ekiplerinin Oluşturulması</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5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5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500"/>
                                        <p:tgtEl>
                                          <p:spTgt spid="1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3" st="3"/>
                                            </p:txEl>
                                          </p:spTgt>
                                        </p:tgtEl>
                                        <p:attrNameLst>
                                          <p:attrName>style.visibility</p:attrName>
                                        </p:attrNameLst>
                                      </p:cBhvr>
                                      <p:to>
                                        <p:strVal val="visible"/>
                                      </p:to>
                                    </p:set>
                                    <p:animEffect filter="fade" transition="in">
                                      <p:cBhvr>
                                        <p:cTn dur="500"/>
                                        <p:tgtEl>
                                          <p:spTgt spid="1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4" st="4"/>
                                            </p:txEl>
                                          </p:spTgt>
                                        </p:tgtEl>
                                        <p:attrNameLst>
                                          <p:attrName>style.visibility</p:attrName>
                                        </p:attrNameLst>
                                      </p:cBhvr>
                                      <p:to>
                                        <p:strVal val="visible"/>
                                      </p:to>
                                    </p:set>
                                    <p:animEffect filter="fade" transition="in">
                                      <p:cBhvr>
                                        <p:cTn dur="500"/>
                                        <p:tgtEl>
                                          <p:spTgt spid="1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5" st="5"/>
                                            </p:txEl>
                                          </p:spTgt>
                                        </p:tgtEl>
                                        <p:attrNameLst>
                                          <p:attrName>style.visibility</p:attrName>
                                        </p:attrNameLst>
                                      </p:cBhvr>
                                      <p:to>
                                        <p:strVal val="visible"/>
                                      </p:to>
                                    </p:set>
                                    <p:animEffect filter="fade" transition="in">
                                      <p:cBhvr>
                                        <p:cTn dur="500"/>
                                        <p:tgtEl>
                                          <p:spTgt spid="1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6" st="6"/>
                                            </p:txEl>
                                          </p:spTgt>
                                        </p:tgtEl>
                                        <p:attrNameLst>
                                          <p:attrName>style.visibility</p:attrName>
                                        </p:attrNameLst>
                                      </p:cBhvr>
                                      <p:to>
                                        <p:strVal val="visible"/>
                                      </p:to>
                                    </p:set>
                                    <p:animEffect filter="fade" transition="in">
                                      <p:cBhvr>
                                        <p:cTn dur="500"/>
                                        <p:tgtEl>
                                          <p:spTgt spid="14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7" st="7"/>
                                            </p:txEl>
                                          </p:spTgt>
                                        </p:tgtEl>
                                        <p:attrNameLst>
                                          <p:attrName>style.visibility</p:attrName>
                                        </p:attrNameLst>
                                      </p:cBhvr>
                                      <p:to>
                                        <p:strVal val="visible"/>
                                      </p:to>
                                    </p:set>
                                    <p:animEffect filter="fade" transition="in">
                                      <p:cBhvr>
                                        <p:cTn dur="500"/>
                                        <p:tgtEl>
                                          <p:spTgt spid="14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5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5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g62039dd989_0_5"/>
          <p:cNvSpPr txBox="1"/>
          <p:nvPr>
            <p:ph type="title"/>
          </p:nvPr>
        </p:nvSpPr>
        <p:spPr>
          <a:xfrm>
            <a:off x="1371600" y="685800"/>
            <a:ext cx="9601200" cy="1485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g62039dd989_0_5"/>
          <p:cNvSpPr txBox="1"/>
          <p:nvPr>
            <p:ph idx="1" type="body"/>
          </p:nvPr>
        </p:nvSpPr>
        <p:spPr>
          <a:xfrm>
            <a:off x="1371600" y="2286000"/>
            <a:ext cx="9601200" cy="3581400"/>
          </a:xfrm>
          <a:prstGeom prst="rect">
            <a:avLst/>
          </a:prstGeom>
        </p:spPr>
        <p:txBody>
          <a:bodyPr anchorCtr="0" anchor="t" bIns="45700" lIns="91425" spcFirstLastPara="1" rIns="91425" wrap="square" tIns="45700">
            <a:noAutofit/>
          </a:bodyPr>
          <a:lstStyle/>
          <a:p>
            <a:pPr indent="0" lvl="0" marL="0" rtl="0" algn="l">
              <a:spcBef>
                <a:spcPts val="1000"/>
              </a:spcBef>
              <a:spcAft>
                <a:spcPts val="200"/>
              </a:spcAft>
              <a:buNone/>
            </a:pPr>
            <a:r>
              <a:t/>
            </a:r>
            <a:endParaRPr/>
          </a:p>
        </p:txBody>
      </p:sp>
      <p:pic>
        <p:nvPicPr>
          <p:cNvPr id="149" name="Google Shape;149;g62039dd989_0_5"/>
          <p:cNvPicPr preferRelativeResize="0"/>
          <p:nvPr/>
        </p:nvPicPr>
        <p:blipFill>
          <a:blip r:embed="rId3">
            <a:alphaModFix/>
          </a:blip>
          <a:stretch>
            <a:fillRect/>
          </a:stretch>
        </p:blipFill>
        <p:spPr>
          <a:xfrm>
            <a:off x="1178825" y="414900"/>
            <a:ext cx="10004900" cy="5692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8"/>
          <p:cNvSpPr txBox="1"/>
          <p:nvPr>
            <p:ph idx="1" type="body"/>
          </p:nvPr>
        </p:nvSpPr>
        <p:spPr>
          <a:xfrm>
            <a:off x="772160" y="490194"/>
            <a:ext cx="11049051" cy="5938886"/>
          </a:xfrm>
          <a:prstGeom prst="rect">
            <a:avLst/>
          </a:prstGeom>
          <a:noFill/>
          <a:ln>
            <a:noFill/>
          </a:ln>
        </p:spPr>
        <p:txBody>
          <a:bodyPr anchorCtr="0" anchor="t" bIns="45700" lIns="91425" spcFirstLastPara="1" rIns="91425" wrap="square" tIns="45700">
            <a:normAutofit/>
          </a:bodyPr>
          <a:lstStyle/>
          <a:p>
            <a:pPr indent="0" lvl="0" marL="0" rtl="0" algn="l">
              <a:lnSpc>
                <a:spcPct val="94000"/>
              </a:lnSpc>
              <a:spcBef>
                <a:spcPts val="0"/>
              </a:spcBef>
              <a:spcAft>
                <a:spcPts val="0"/>
              </a:spcAft>
              <a:buClr>
                <a:srgbClr val="213612"/>
              </a:buClr>
              <a:buSzPts val="2200"/>
              <a:buNone/>
            </a:pPr>
            <a:r>
              <a:rPr b="1" lang="tr-TR" sz="2200">
                <a:solidFill>
                  <a:srgbClr val="213612"/>
                </a:solidFill>
                <a:latin typeface="Arial"/>
                <a:ea typeface="Arial"/>
                <a:cs typeface="Arial"/>
                <a:sym typeface="Arial"/>
              </a:rPr>
              <a:t>C) Velilerin Bilgilendirilmesi</a:t>
            </a:r>
            <a:endParaRPr sz="2200">
              <a:solidFill>
                <a:srgbClr val="213612"/>
              </a:solidFill>
              <a:latin typeface="Arial"/>
              <a:ea typeface="Arial"/>
              <a:cs typeface="Arial"/>
              <a:sym typeface="Arial"/>
            </a:endParaRPr>
          </a:p>
          <a:p>
            <a:pPr indent="0" lvl="0" marL="0" rtl="0" algn="l">
              <a:lnSpc>
                <a:spcPct val="94000"/>
              </a:lnSpc>
              <a:spcBef>
                <a:spcPts val="1200"/>
              </a:spcBef>
              <a:spcAft>
                <a:spcPts val="0"/>
              </a:spcAft>
              <a:buClr>
                <a:srgbClr val="213612"/>
              </a:buClr>
              <a:buSzPts val="2200"/>
              <a:buNone/>
            </a:pPr>
            <a:r>
              <a:rPr b="1" lang="tr-TR" sz="2200">
                <a:solidFill>
                  <a:srgbClr val="213612"/>
                </a:solidFill>
                <a:latin typeface="Arial"/>
                <a:ea typeface="Arial"/>
                <a:cs typeface="Arial"/>
                <a:sym typeface="Arial"/>
              </a:rPr>
              <a:t> </a:t>
            </a:r>
            <a:endParaRPr sz="2200">
              <a:solidFill>
                <a:srgbClr val="213612"/>
              </a:solidFill>
              <a:latin typeface="Arial"/>
              <a:ea typeface="Arial"/>
              <a:cs typeface="Arial"/>
              <a:sym typeface="Arial"/>
            </a:endParaRPr>
          </a:p>
          <a:p>
            <a:pPr indent="-384048" lvl="1" marL="914400" rtl="0" algn="l">
              <a:lnSpc>
                <a:spcPct val="94000"/>
              </a:lnSpc>
              <a:spcBef>
                <a:spcPts val="700"/>
              </a:spcBef>
              <a:spcAft>
                <a:spcPts val="0"/>
              </a:spcAft>
              <a:buClr>
                <a:srgbClr val="213612"/>
              </a:buClr>
              <a:buSzPts val="2000"/>
              <a:buFont typeface="Noto Sans Symbols"/>
              <a:buChar char="▪"/>
            </a:pPr>
            <a:r>
              <a:rPr lang="tr-TR">
                <a:solidFill>
                  <a:srgbClr val="213612"/>
                </a:solidFill>
                <a:latin typeface="Arial"/>
                <a:ea typeface="Arial"/>
                <a:cs typeface="Arial"/>
                <a:sym typeface="Arial"/>
              </a:rPr>
              <a:t>Okul proje koordinatörü tarafından velilere projenin amacına ve işleyişine yönelik bilgilendirme toplantılarının yapılması, velilerin sürece dahil edilmesi.</a:t>
            </a:r>
            <a:endParaRPr/>
          </a:p>
          <a:p>
            <a:pPr indent="0" lvl="1" marL="530352" rtl="0" algn="l">
              <a:lnSpc>
                <a:spcPct val="94000"/>
              </a:lnSpc>
              <a:spcBef>
                <a:spcPts val="700"/>
              </a:spcBef>
              <a:spcAft>
                <a:spcPts val="0"/>
              </a:spcAft>
              <a:buClr>
                <a:schemeClr val="dk2"/>
              </a:buClr>
              <a:buSzPts val="2200"/>
              <a:buNone/>
            </a:pPr>
            <a:r>
              <a:t/>
            </a:r>
            <a:endParaRPr sz="2200">
              <a:solidFill>
                <a:srgbClr val="213612"/>
              </a:solidFill>
              <a:latin typeface="Arial"/>
              <a:ea typeface="Arial"/>
              <a:cs typeface="Arial"/>
              <a:sym typeface="Arial"/>
            </a:endParaRPr>
          </a:p>
          <a:p>
            <a:pPr indent="0" lvl="0" marL="0" rtl="0" algn="l">
              <a:lnSpc>
                <a:spcPct val="50000"/>
              </a:lnSpc>
              <a:spcBef>
                <a:spcPts val="1200"/>
              </a:spcBef>
              <a:spcAft>
                <a:spcPts val="0"/>
              </a:spcAft>
              <a:buClr>
                <a:srgbClr val="213612"/>
              </a:buClr>
              <a:buSzPts val="2200"/>
              <a:buNone/>
            </a:pPr>
            <a:r>
              <a:rPr b="1" lang="tr-TR" sz="2200">
                <a:solidFill>
                  <a:srgbClr val="213612"/>
                </a:solidFill>
                <a:latin typeface="Arial"/>
                <a:ea typeface="Arial"/>
                <a:cs typeface="Arial"/>
                <a:sym typeface="Arial"/>
              </a:rPr>
              <a:t>D) Öğrencilerin Bilgilendirilmesi ve Danışmanlık</a:t>
            </a:r>
            <a:endParaRPr/>
          </a:p>
          <a:p>
            <a:pPr indent="0" lvl="0" marL="0" rtl="0" algn="l">
              <a:lnSpc>
                <a:spcPct val="50000"/>
              </a:lnSpc>
              <a:spcBef>
                <a:spcPts val="1200"/>
              </a:spcBef>
              <a:spcAft>
                <a:spcPts val="0"/>
              </a:spcAft>
              <a:buClr>
                <a:srgbClr val="213612"/>
              </a:buClr>
              <a:buSzPts val="2200"/>
              <a:buNone/>
            </a:pPr>
            <a:r>
              <a:rPr b="1" lang="tr-TR" sz="2200">
                <a:solidFill>
                  <a:srgbClr val="213612"/>
                </a:solidFill>
                <a:latin typeface="Arial"/>
                <a:ea typeface="Arial"/>
                <a:cs typeface="Arial"/>
                <a:sym typeface="Arial"/>
              </a:rPr>
              <a:t>      (Rehber Öğretmen ve RAM tarafından)</a:t>
            </a:r>
            <a:endParaRPr/>
          </a:p>
          <a:p>
            <a:pPr indent="0" lvl="0" marL="0" rtl="0" algn="l">
              <a:lnSpc>
                <a:spcPct val="50000"/>
              </a:lnSpc>
              <a:spcBef>
                <a:spcPts val="1200"/>
              </a:spcBef>
              <a:spcAft>
                <a:spcPts val="0"/>
              </a:spcAft>
              <a:buClr>
                <a:schemeClr val="dk2"/>
              </a:buClr>
              <a:buSzPts val="2200"/>
              <a:buNone/>
            </a:pPr>
            <a:r>
              <a:t/>
            </a:r>
            <a:endParaRPr sz="2200">
              <a:solidFill>
                <a:srgbClr val="213612"/>
              </a:solidFill>
              <a:latin typeface="Arial"/>
              <a:ea typeface="Arial"/>
              <a:cs typeface="Arial"/>
              <a:sym typeface="Arial"/>
            </a:endParaRPr>
          </a:p>
          <a:p>
            <a:pPr indent="-384048" lvl="1" marL="914400" rtl="0" algn="l">
              <a:lnSpc>
                <a:spcPct val="94000"/>
              </a:lnSpc>
              <a:spcBef>
                <a:spcPts val="700"/>
              </a:spcBef>
              <a:spcAft>
                <a:spcPts val="0"/>
              </a:spcAft>
              <a:buClr>
                <a:srgbClr val="213612"/>
              </a:buClr>
              <a:buSzPts val="2000"/>
              <a:buFont typeface="Noto Sans Symbols"/>
              <a:buChar char="▪"/>
            </a:pPr>
            <a:r>
              <a:rPr lang="tr-TR">
                <a:solidFill>
                  <a:srgbClr val="213612"/>
                </a:solidFill>
                <a:latin typeface="Arial"/>
                <a:ea typeface="Arial"/>
                <a:cs typeface="Arial"/>
                <a:sym typeface="Arial"/>
              </a:rPr>
              <a:t>Okul rehber öğretmeni tarafından öğrencilere projenin tanıtımının yapılması ve aşağıdaki eğitimlerin belirlenen takvim doğrultusunda verilmesi.</a:t>
            </a:r>
            <a:endParaRPr/>
          </a:p>
          <a:p>
            <a:pPr indent="-384048" lvl="1" marL="914400" rtl="0" algn="l">
              <a:lnSpc>
                <a:spcPct val="94000"/>
              </a:lnSpc>
              <a:spcBef>
                <a:spcPts val="700"/>
              </a:spcBef>
              <a:spcAft>
                <a:spcPts val="0"/>
              </a:spcAft>
              <a:buClr>
                <a:srgbClr val="213612"/>
              </a:buClr>
              <a:buSzPts val="2000"/>
              <a:buFont typeface="Noto Sans Symbols"/>
              <a:buChar char="▪"/>
            </a:pPr>
            <a:r>
              <a:rPr lang="tr-TR">
                <a:solidFill>
                  <a:srgbClr val="213612"/>
                </a:solidFill>
                <a:latin typeface="Arial"/>
                <a:ea typeface="Arial"/>
                <a:cs typeface="Arial"/>
                <a:sym typeface="Arial"/>
              </a:rPr>
              <a:t>Hedef Belirleme, Verimli Ders Çalışma Yöntemleri ve Sınav Stratejileri konulu bilgilendirmelerin yapılması. (12. Sınıflar)</a:t>
            </a:r>
            <a:endParaRPr/>
          </a:p>
          <a:p>
            <a:pPr indent="-384048" lvl="1" marL="914400" rtl="0" algn="l">
              <a:lnSpc>
                <a:spcPct val="94000"/>
              </a:lnSpc>
              <a:spcBef>
                <a:spcPts val="700"/>
              </a:spcBef>
              <a:spcAft>
                <a:spcPts val="0"/>
              </a:spcAft>
              <a:buClr>
                <a:srgbClr val="213612"/>
              </a:buClr>
              <a:buSzPts val="2000"/>
              <a:buFont typeface="Noto Sans Symbols"/>
              <a:buChar char="▪"/>
            </a:pPr>
            <a:r>
              <a:rPr lang="tr-TR">
                <a:solidFill>
                  <a:srgbClr val="213612"/>
                </a:solidFill>
                <a:latin typeface="Arial"/>
                <a:ea typeface="Arial"/>
                <a:cs typeface="Arial"/>
                <a:sym typeface="Arial"/>
              </a:rPr>
              <a:t>Okul Başarısında Ailenin Rolü ve Tutumları, Sınav sistemi (Velilere)</a:t>
            </a:r>
            <a:endParaRPr/>
          </a:p>
          <a:p>
            <a:pPr indent="-384048" lvl="1" marL="914400" rtl="0" algn="l">
              <a:lnSpc>
                <a:spcPct val="94000"/>
              </a:lnSpc>
              <a:spcBef>
                <a:spcPts val="700"/>
              </a:spcBef>
              <a:spcAft>
                <a:spcPts val="0"/>
              </a:spcAft>
              <a:buClr>
                <a:srgbClr val="213612"/>
              </a:buClr>
              <a:buSzPts val="2000"/>
              <a:buFont typeface="Noto Sans Symbols"/>
              <a:buChar char="▪"/>
            </a:pPr>
            <a:r>
              <a:rPr lang="tr-TR">
                <a:solidFill>
                  <a:srgbClr val="213612"/>
                </a:solidFill>
                <a:latin typeface="Arial"/>
                <a:ea typeface="Arial"/>
                <a:cs typeface="Arial"/>
                <a:sym typeface="Arial"/>
              </a:rPr>
              <a:t>Motivasyon, Sınav Kaygısı, Zaman ve Stres Yönetimi Eğitimi (12. Sınıflar)</a:t>
            </a:r>
            <a:endParaRPr/>
          </a:p>
          <a:p>
            <a:pPr indent="-384048" lvl="1" marL="914400" rtl="0" algn="l">
              <a:lnSpc>
                <a:spcPct val="94000"/>
              </a:lnSpc>
              <a:spcBef>
                <a:spcPts val="700"/>
              </a:spcBef>
              <a:spcAft>
                <a:spcPts val="0"/>
              </a:spcAft>
              <a:buClr>
                <a:srgbClr val="213612"/>
              </a:buClr>
              <a:buSzPts val="2000"/>
              <a:buFont typeface="Noto Sans Symbols"/>
              <a:buChar char="▪"/>
            </a:pPr>
            <a:r>
              <a:rPr lang="tr-TR">
                <a:solidFill>
                  <a:srgbClr val="213612"/>
                </a:solidFill>
                <a:latin typeface="Arial"/>
                <a:ea typeface="Arial"/>
                <a:cs typeface="Arial"/>
                <a:sym typeface="Arial"/>
              </a:rPr>
              <a:t>Sınavda Üç Zaman- Sınav Öncesi, Sınav Anı ve Sınav Sonrası (12. Sınıflar)                        </a:t>
            </a:r>
            <a:endParaRPr/>
          </a:p>
          <a:p>
            <a:pPr indent="0" lvl="1" marL="530352" rtl="0" algn="l">
              <a:lnSpc>
                <a:spcPct val="94000"/>
              </a:lnSpc>
              <a:spcBef>
                <a:spcPts val="700"/>
              </a:spcBef>
              <a:spcAft>
                <a:spcPts val="0"/>
              </a:spcAft>
              <a:buClr>
                <a:schemeClr val="dk2"/>
              </a:buClr>
              <a:buSzPts val="2200"/>
              <a:buNone/>
            </a:pPr>
            <a:r>
              <a:t/>
            </a:r>
            <a:endParaRPr b="1" sz="2200">
              <a:solidFill>
                <a:srgbClr val="213612"/>
              </a:solidFill>
              <a:latin typeface="Arial"/>
              <a:ea typeface="Arial"/>
              <a:cs typeface="Arial"/>
              <a:sym typeface="Arial"/>
            </a:endParaRPr>
          </a:p>
          <a:p>
            <a:pPr indent="0" lvl="0" marL="0" rtl="0" algn="l">
              <a:lnSpc>
                <a:spcPct val="94000"/>
              </a:lnSpc>
              <a:spcBef>
                <a:spcPts val="1200"/>
              </a:spcBef>
              <a:spcAft>
                <a:spcPts val="0"/>
              </a:spcAft>
              <a:buClr>
                <a:schemeClr val="dk2"/>
              </a:buClr>
              <a:buSzPts val="2200"/>
              <a:buNone/>
            </a:pPr>
            <a:r>
              <a:t/>
            </a:r>
            <a:endParaRPr sz="2200">
              <a:solidFill>
                <a:srgbClr val="213612"/>
              </a:solidFill>
              <a:latin typeface="Arial"/>
              <a:ea typeface="Arial"/>
              <a:cs typeface="Arial"/>
              <a:sym typeface="Arial"/>
            </a:endParaRPr>
          </a:p>
          <a:p>
            <a:pPr indent="-244348" lvl="0" marL="384048" rtl="0" algn="l">
              <a:lnSpc>
                <a:spcPct val="94000"/>
              </a:lnSpc>
              <a:spcBef>
                <a:spcPts val="1200"/>
              </a:spcBef>
              <a:spcAft>
                <a:spcPts val="0"/>
              </a:spcAft>
              <a:buClr>
                <a:schemeClr val="dk2"/>
              </a:buClr>
              <a:buSzPts val="2200"/>
              <a:buNone/>
            </a:pPr>
            <a:r>
              <a:t/>
            </a:r>
            <a:endParaRPr sz="2200">
              <a:solidFill>
                <a:srgbClr val="213612"/>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0" st="0"/>
                                            </p:txEl>
                                          </p:spTgt>
                                        </p:tgtEl>
                                        <p:attrNameLst>
                                          <p:attrName>style.visibility</p:attrName>
                                        </p:attrNameLst>
                                      </p:cBhvr>
                                      <p:to>
                                        <p:strVal val="visible"/>
                                      </p:to>
                                    </p:set>
                                    <p:animEffect filter="fade" transition="in">
                                      <p:cBhvr>
                                        <p:cTn dur="500"/>
                                        <p:tgtEl>
                                          <p:spTgt spid="15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 st="1"/>
                                            </p:txEl>
                                          </p:spTgt>
                                        </p:tgtEl>
                                        <p:attrNameLst>
                                          <p:attrName>style.visibility</p:attrName>
                                        </p:attrNameLst>
                                      </p:cBhvr>
                                      <p:to>
                                        <p:strVal val="visible"/>
                                      </p:to>
                                    </p:set>
                                    <p:animEffect filter="fade" transition="in">
                                      <p:cBhvr>
                                        <p:cTn dur="500"/>
                                        <p:tgtEl>
                                          <p:spTgt spid="15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2" st="2"/>
                                            </p:txEl>
                                          </p:spTgt>
                                        </p:tgtEl>
                                        <p:attrNameLst>
                                          <p:attrName>style.visibility</p:attrName>
                                        </p:attrNameLst>
                                      </p:cBhvr>
                                      <p:to>
                                        <p:strVal val="visible"/>
                                      </p:to>
                                    </p:set>
                                    <p:animEffect filter="fade" transition="in">
                                      <p:cBhvr>
                                        <p:cTn dur="500"/>
                                        <p:tgtEl>
                                          <p:spTgt spid="15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3" st="3"/>
                                            </p:txEl>
                                          </p:spTgt>
                                        </p:tgtEl>
                                        <p:attrNameLst>
                                          <p:attrName>style.visibility</p:attrName>
                                        </p:attrNameLst>
                                      </p:cBhvr>
                                      <p:to>
                                        <p:strVal val="visible"/>
                                      </p:to>
                                    </p:set>
                                    <p:animEffect filter="fade" transition="in">
                                      <p:cBhvr>
                                        <p:cTn dur="500"/>
                                        <p:tgtEl>
                                          <p:spTgt spid="15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4" st="4"/>
                                            </p:txEl>
                                          </p:spTgt>
                                        </p:tgtEl>
                                        <p:attrNameLst>
                                          <p:attrName>style.visibility</p:attrName>
                                        </p:attrNameLst>
                                      </p:cBhvr>
                                      <p:to>
                                        <p:strVal val="visible"/>
                                      </p:to>
                                    </p:set>
                                    <p:animEffect filter="fade" transition="in">
                                      <p:cBhvr>
                                        <p:cTn dur="500"/>
                                        <p:tgtEl>
                                          <p:spTgt spid="15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5" st="5"/>
                                            </p:txEl>
                                          </p:spTgt>
                                        </p:tgtEl>
                                        <p:attrNameLst>
                                          <p:attrName>style.visibility</p:attrName>
                                        </p:attrNameLst>
                                      </p:cBhvr>
                                      <p:to>
                                        <p:strVal val="visible"/>
                                      </p:to>
                                    </p:set>
                                    <p:animEffect filter="fade" transition="in">
                                      <p:cBhvr>
                                        <p:cTn dur="500"/>
                                        <p:tgtEl>
                                          <p:spTgt spid="15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6" st="6"/>
                                            </p:txEl>
                                          </p:spTgt>
                                        </p:tgtEl>
                                        <p:attrNameLst>
                                          <p:attrName>style.visibility</p:attrName>
                                        </p:attrNameLst>
                                      </p:cBhvr>
                                      <p:to>
                                        <p:strVal val="visible"/>
                                      </p:to>
                                    </p:set>
                                    <p:animEffect filter="fade" transition="in">
                                      <p:cBhvr>
                                        <p:cTn dur="500"/>
                                        <p:tgtEl>
                                          <p:spTgt spid="15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7" st="7"/>
                                            </p:txEl>
                                          </p:spTgt>
                                        </p:tgtEl>
                                        <p:attrNameLst>
                                          <p:attrName>style.visibility</p:attrName>
                                        </p:attrNameLst>
                                      </p:cBhvr>
                                      <p:to>
                                        <p:strVal val="visible"/>
                                      </p:to>
                                    </p:set>
                                    <p:animEffect filter="fade" transition="in">
                                      <p:cBhvr>
                                        <p:cTn dur="500"/>
                                        <p:tgtEl>
                                          <p:spTgt spid="15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8" st="8"/>
                                            </p:txEl>
                                          </p:spTgt>
                                        </p:tgtEl>
                                        <p:attrNameLst>
                                          <p:attrName>style.visibility</p:attrName>
                                        </p:attrNameLst>
                                      </p:cBhvr>
                                      <p:to>
                                        <p:strVal val="visible"/>
                                      </p:to>
                                    </p:set>
                                    <p:animEffect filter="fade" transition="in">
                                      <p:cBhvr>
                                        <p:cTn dur="500"/>
                                        <p:tgtEl>
                                          <p:spTgt spid="15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9" st="9"/>
                                            </p:txEl>
                                          </p:spTgt>
                                        </p:tgtEl>
                                        <p:attrNameLst>
                                          <p:attrName>style.visibility</p:attrName>
                                        </p:attrNameLst>
                                      </p:cBhvr>
                                      <p:to>
                                        <p:strVal val="visible"/>
                                      </p:to>
                                    </p:set>
                                    <p:animEffect filter="fade" transition="in">
                                      <p:cBhvr>
                                        <p:cTn dur="500"/>
                                        <p:tgtEl>
                                          <p:spTgt spid="154">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0" st="10"/>
                                            </p:txEl>
                                          </p:spTgt>
                                        </p:tgtEl>
                                        <p:attrNameLst>
                                          <p:attrName>style.visibility</p:attrName>
                                        </p:attrNameLst>
                                      </p:cBhvr>
                                      <p:to>
                                        <p:strVal val="visible"/>
                                      </p:to>
                                    </p:set>
                                    <p:animEffect filter="fade" transition="in">
                                      <p:cBhvr>
                                        <p:cTn dur="500"/>
                                        <p:tgtEl>
                                          <p:spTgt spid="154">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1" st="11"/>
                                            </p:txEl>
                                          </p:spTgt>
                                        </p:tgtEl>
                                        <p:attrNameLst>
                                          <p:attrName>style.visibility</p:attrName>
                                        </p:attrNameLst>
                                      </p:cBhvr>
                                      <p:to>
                                        <p:strVal val="visible"/>
                                      </p:to>
                                    </p:set>
                                    <p:animEffect filter="fade" transition="in">
                                      <p:cBhvr>
                                        <p:cTn dur="500"/>
                                        <p:tgtEl>
                                          <p:spTgt spid="154">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2" st="12"/>
                                            </p:txEl>
                                          </p:spTgt>
                                        </p:tgtEl>
                                        <p:attrNameLst>
                                          <p:attrName>style.visibility</p:attrName>
                                        </p:attrNameLst>
                                      </p:cBhvr>
                                      <p:to>
                                        <p:strVal val="visible"/>
                                      </p:to>
                                    </p:set>
                                    <p:animEffect filter="fade" transition="in">
                                      <p:cBhvr>
                                        <p:cTn dur="500"/>
                                        <p:tgtEl>
                                          <p:spTgt spid="154">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3" st="13"/>
                                            </p:txEl>
                                          </p:spTgt>
                                        </p:tgtEl>
                                        <p:attrNameLst>
                                          <p:attrName>style.visibility</p:attrName>
                                        </p:attrNameLst>
                                      </p:cBhvr>
                                      <p:to>
                                        <p:strVal val="visible"/>
                                      </p:to>
                                    </p:set>
                                    <p:animEffect filter="fade" transition="in">
                                      <p:cBhvr>
                                        <p:cTn dur="500"/>
                                        <p:tgtEl>
                                          <p:spTgt spid="154">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xEl>
                                              <p:pRg end="14" st="14"/>
                                            </p:txEl>
                                          </p:spTgt>
                                        </p:tgtEl>
                                        <p:attrNameLst>
                                          <p:attrName>style.visibility</p:attrName>
                                        </p:attrNameLst>
                                      </p:cBhvr>
                                      <p:to>
                                        <p:strVal val="visible"/>
                                      </p:to>
                                    </p:set>
                                    <p:animEffect filter="fade" transition="in">
                                      <p:cBhvr>
                                        <p:cTn dur="500"/>
                                        <p:tgtEl>
                                          <p:spTgt spid="154">
                                            <p:txEl>
                                              <p:pRg end="14" st="1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Kırp">
  <a:themeElements>
    <a:clrScheme name="Yeşil Sarı">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2018-10-11T11:19:36Z</dcterms:created>
  <dc:creator>deryaozdag@outlook.com</dc:creator>
</cp:coreProperties>
</file>